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Up49HwlUmCPgjW11QMTVAwHaCo"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342" r:id="rId3"/>
    <p:sldId id="440" r:id="rId4"/>
    <p:sldId id="441" r:id="rId5"/>
    <p:sldId id="442" r:id="rId6"/>
    <p:sldId id="258" r:id="rId7"/>
    <p:sldId id="457" r:id="rId8"/>
    <p:sldId id="458" r:id="rId9"/>
    <p:sldId id="459" r:id="rId10"/>
    <p:sldId id="460" r:id="rId11"/>
    <p:sldId id="461" r:id="rId12"/>
    <p:sldId id="462" r:id="rId13"/>
    <p:sldId id="463" r:id="rId14"/>
    <p:sldId id="464" r:id="rId15"/>
    <p:sldId id="465" r:id="rId16"/>
    <p:sldId id="288" r:id="rId17"/>
    <p:sldId id="289" r:id="rId18"/>
    <p:sldId id="290" r:id="rId19"/>
    <p:sldId id="291" r:id="rId20"/>
    <p:sldId id="292" r:id="rId21"/>
    <p:sldId id="466" r:id="rId22"/>
    <p:sldId id="467" r:id="rId23"/>
    <p:sldId id="486" r:id="rId24"/>
    <p:sldId id="484" r:id="rId25"/>
    <p:sldId id="487" r:id="rId26"/>
    <p:sldId id="488" r:id="rId27"/>
    <p:sldId id="443" r:id="rId28"/>
    <p:sldId id="444" r:id="rId29"/>
    <p:sldId id="346" r:id="rId30"/>
    <p:sldId id="445" r:id="rId31"/>
    <p:sldId id="446" r:id="rId32"/>
    <p:sldId id="447" r:id="rId33"/>
    <p:sldId id="349" r:id="rId34"/>
    <p:sldId id="448" r:id="rId35"/>
    <p:sldId id="350" r:id="rId36"/>
    <p:sldId id="449" r:id="rId37"/>
    <p:sldId id="450" r:id="rId38"/>
    <p:sldId id="451" r:id="rId39"/>
    <p:sldId id="452" r:id="rId40"/>
    <p:sldId id="354" r:id="rId41"/>
    <p:sldId id="355" r:id="rId42"/>
    <p:sldId id="356" r:id="rId43"/>
    <p:sldId id="357" r:id="rId44"/>
    <p:sldId id="358" r:id="rId45"/>
    <p:sldId id="359" r:id="rId46"/>
    <p:sldId id="360" r:id="rId47"/>
    <p:sldId id="361" r:id="rId48"/>
    <p:sldId id="362" r:id="rId49"/>
    <p:sldId id="363" r:id="rId50"/>
    <p:sldId id="364" r:id="rId51"/>
    <p:sldId id="327" r:id="rId52"/>
    <p:sldId id="365" r:id="rId53"/>
    <p:sldId id="366" r:id="rId54"/>
    <p:sldId id="367" r:id="rId55"/>
    <p:sldId id="328" r:id="rId56"/>
    <p:sldId id="368" r:id="rId57"/>
    <p:sldId id="369" r:id="rId58"/>
    <p:sldId id="370" r:id="rId59"/>
    <p:sldId id="371" r:id="rId60"/>
    <p:sldId id="372" r:id="rId61"/>
    <p:sldId id="373" r:id="rId62"/>
    <p:sldId id="374" r:id="rId63"/>
    <p:sldId id="375" r:id="rId64"/>
    <p:sldId id="453" r:id="rId65"/>
    <p:sldId id="377" r:id="rId66"/>
    <p:sldId id="379" r:id="rId67"/>
    <p:sldId id="380" r:id="rId68"/>
    <p:sldId id="454" r:id="rId69"/>
    <p:sldId id="293" r:id="rId70"/>
    <p:sldId id="334" r:id="rId71"/>
    <p:sldId id="294" r:id="rId72"/>
    <p:sldId id="296" r:id="rId73"/>
    <p:sldId id="295" r:id="rId74"/>
    <p:sldId id="297" r:id="rId75"/>
    <p:sldId id="298" r:id="rId76"/>
    <p:sldId id="299" r:id="rId77"/>
    <p:sldId id="300" r:id="rId78"/>
    <p:sldId id="336" r:id="rId79"/>
    <p:sldId id="308" r:id="rId80"/>
    <p:sldId id="309" r:id="rId81"/>
    <p:sldId id="335" r:id="rId82"/>
    <p:sldId id="337" r:id="rId83"/>
    <p:sldId id="330" r:id="rId84"/>
    <p:sldId id="331" r:id="rId85"/>
    <p:sldId id="332" r:id="rId86"/>
    <p:sldId id="333" r:id="rId87"/>
    <p:sldId id="483" r:id="rId88"/>
    <p:sldId id="261" r:id="rId89"/>
    <p:sldId id="324" r:id="rId90"/>
    <p:sldId id="319" r:id="rId91"/>
    <p:sldId id="485" r:id="rId92"/>
    <p:sldId id="468" r:id="rId93"/>
    <p:sldId id="338" r:id="rId94"/>
    <p:sldId id="340" r:id="rId95"/>
    <p:sldId id="339" r:id="rId96"/>
    <p:sldId id="469" r:id="rId97"/>
    <p:sldId id="470" r:id="rId98"/>
    <p:sldId id="343" r:id="rId99"/>
    <p:sldId id="344" r:id="rId100"/>
    <p:sldId id="345" r:id="rId101"/>
    <p:sldId id="471" r:id="rId102"/>
    <p:sldId id="472" r:id="rId103"/>
    <p:sldId id="473" r:id="rId104"/>
    <p:sldId id="474" r:id="rId105"/>
    <p:sldId id="475" r:id="rId106"/>
    <p:sldId id="476" r:id="rId107"/>
    <p:sldId id="477" r:id="rId108"/>
    <p:sldId id="478" r:id="rId109"/>
    <p:sldId id="479" r:id="rId110"/>
    <p:sldId id="480" r:id="rId111"/>
    <p:sldId id="378" r:id="rId112"/>
    <p:sldId id="481" r:id="rId113"/>
    <p:sldId id="482"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07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31" d="100"/>
          <a:sy n="131" d="100"/>
        </p:scale>
        <p:origin x="162"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99A2E-E655-4E3D-8EE8-71A8404D883A}" type="datetimeFigureOut">
              <a:rPr lang="zh-CN" altLang="en-US" smtClean="0"/>
              <a:t>2022/9/30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568DD-57B2-4BED-976D-2C9841167DEA}" type="slidenum">
              <a:rPr lang="zh-CN" altLang="en-US" smtClean="0"/>
              <a:t>‹#›</a:t>
            </a:fld>
            <a:endParaRPr lang="zh-CN" altLang="en-US"/>
          </a:p>
        </p:txBody>
      </p:sp>
    </p:spTree>
    <p:extLst>
      <p:ext uri="{BB962C8B-B14F-4D97-AF65-F5344CB8AC3E}">
        <p14:creationId xmlns:p14="http://schemas.microsoft.com/office/powerpoint/2010/main" val="4267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C568DD-57B2-4BED-976D-2C9841167DEA}" type="slidenum">
              <a:rPr lang="zh-CN" altLang="en-US" smtClean="0"/>
              <a:t>6</a:t>
            </a:fld>
            <a:endParaRPr lang="zh-CN" altLang="en-US"/>
          </a:p>
        </p:txBody>
      </p:sp>
    </p:spTree>
    <p:extLst>
      <p:ext uri="{BB962C8B-B14F-4D97-AF65-F5344CB8AC3E}">
        <p14:creationId xmlns:p14="http://schemas.microsoft.com/office/powerpoint/2010/main" val="453331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C568DD-57B2-4BED-976D-2C9841167DEA}" type="slidenum">
              <a:rPr lang="zh-CN" altLang="en-US" smtClean="0"/>
              <a:t>11</a:t>
            </a:fld>
            <a:endParaRPr lang="zh-CN" altLang="en-US"/>
          </a:p>
        </p:txBody>
      </p:sp>
    </p:spTree>
    <p:extLst>
      <p:ext uri="{BB962C8B-B14F-4D97-AF65-F5344CB8AC3E}">
        <p14:creationId xmlns:p14="http://schemas.microsoft.com/office/powerpoint/2010/main" val="204720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C568DD-57B2-4BED-976D-2C9841167DEA}" type="slidenum">
              <a:rPr lang="zh-CN" altLang="en-US" smtClean="0"/>
              <a:t>12</a:t>
            </a:fld>
            <a:endParaRPr lang="zh-CN" altLang="en-US"/>
          </a:p>
        </p:txBody>
      </p:sp>
    </p:spTree>
    <p:extLst>
      <p:ext uri="{BB962C8B-B14F-4D97-AF65-F5344CB8AC3E}">
        <p14:creationId xmlns:p14="http://schemas.microsoft.com/office/powerpoint/2010/main" val="203375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C568DD-57B2-4BED-976D-2C9841167DEA}" type="slidenum">
              <a:rPr lang="zh-CN" altLang="en-US" smtClean="0"/>
              <a:t>13</a:t>
            </a:fld>
            <a:endParaRPr lang="zh-CN" altLang="en-US"/>
          </a:p>
        </p:txBody>
      </p:sp>
    </p:spTree>
    <p:extLst>
      <p:ext uri="{BB962C8B-B14F-4D97-AF65-F5344CB8AC3E}">
        <p14:creationId xmlns:p14="http://schemas.microsoft.com/office/powerpoint/2010/main" val="422500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C568DD-57B2-4BED-976D-2C9841167DEA}" type="slidenum">
              <a:rPr lang="zh-CN" altLang="en-US" smtClean="0"/>
              <a:t>14</a:t>
            </a:fld>
            <a:endParaRPr lang="zh-CN" altLang="en-US"/>
          </a:p>
        </p:txBody>
      </p:sp>
    </p:spTree>
    <p:extLst>
      <p:ext uri="{BB962C8B-B14F-4D97-AF65-F5344CB8AC3E}">
        <p14:creationId xmlns:p14="http://schemas.microsoft.com/office/powerpoint/2010/main" val="31630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E21A0F2-C994-4DEC-9A9A-4CA3F66AD0D7}" type="slidenum">
              <a:rPr lang="en-US" altLang="zh-CN" smtClean="0">
                <a:latin typeface="Tahoma" panose="020B0604030504040204" pitchFamily="34" charset="0"/>
              </a:rPr>
              <a:pPr>
                <a:spcBef>
                  <a:spcPct val="0"/>
                </a:spcBef>
              </a:pPr>
              <a:t>83</a:t>
            </a:fld>
            <a:endParaRPr lang="en-US" altLang="zh-CN">
              <a:latin typeface="Tahoma" panose="020B0604030504040204"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r>
              <a:rPr lang="zh-CN" altLang="en-US">
                <a:latin typeface="Arial" panose="020B0604020202020204" pitchFamily="34" charset="0"/>
              </a:rPr>
              <a:t>最早，人们认为高斯解仅仅具有数学意义，但在激光出现后，人们意识到，高斯光是有实际物理意义的。这也是数学与物理结合的一个典型例子。</a:t>
            </a:r>
          </a:p>
        </p:txBody>
      </p:sp>
    </p:spTree>
    <p:extLst>
      <p:ext uri="{BB962C8B-B14F-4D97-AF65-F5344CB8AC3E}">
        <p14:creationId xmlns:p14="http://schemas.microsoft.com/office/powerpoint/2010/main" val="41387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6AF94DE-9E86-42CF-83B4-467FC07735E9}" type="slidenum">
              <a:rPr lang="en-US" altLang="zh-CN" smtClean="0">
                <a:latin typeface="Tahoma" panose="020B0604030504040204" pitchFamily="34" charset="0"/>
              </a:rPr>
              <a:pPr>
                <a:spcBef>
                  <a:spcPct val="0"/>
                </a:spcBef>
              </a:pPr>
              <a:t>87</a:t>
            </a:fld>
            <a:endParaRPr lang="en-US" altLang="zh-CN">
              <a:latin typeface="Tahoma" panose="020B0604030504040204" pitchFamily="3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a:spcBef>
                <a:spcPct val="0"/>
              </a:spcBef>
            </a:pPr>
            <a:endParaRPr lang="zh-CN" altLang="zh-CN" sz="2400">
              <a:latin typeface="Arial" panose="020B0604020202020204" pitchFamily="34" charset="0"/>
            </a:endParaRPr>
          </a:p>
        </p:txBody>
      </p:sp>
    </p:spTree>
    <p:extLst>
      <p:ext uri="{BB962C8B-B14F-4D97-AF65-F5344CB8AC3E}">
        <p14:creationId xmlns:p14="http://schemas.microsoft.com/office/powerpoint/2010/main" val="106353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27516-70CE-415D-BC00-D6FC374030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470221-91F2-4128-9316-9BBCFC758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B18C65-87CC-4E21-AFA8-BEB20D717392}"/>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D8599672-A0C5-44D9-B687-B73D3956D2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02FB04-3184-4C13-A69E-90D19F74383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55714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9132E-5D4C-4C35-BFA2-51EAD7D7177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71C23E-FCFD-4D3A-8B92-72EF47FD7EA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5BED02-A36F-41FE-8D8D-A8D739C135F9}"/>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017058F6-A70B-4B1D-A08D-1CA8BBB84B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2C7C29-B2A3-4E3F-A23B-2BE9F027E6FE}"/>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926078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440633-26F2-44E4-B844-9CD62AC923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BE4689-0938-40C4-BBAB-73228D8D6DF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E85880-2BD8-4504-8A34-194D7E27E6E0}"/>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BF04A5DD-1DD3-4A68-968B-35E837286E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9A2AA-2F1F-47F8-8CBE-CEEC329D916A}"/>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404297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80059-A33D-4AF6-81A5-059F49C2B7CB}"/>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EBA07A-B151-48E2-9318-0AC9E4476EFA}"/>
              </a:ext>
            </a:extLst>
          </p:cNvPr>
          <p:cNvSpPr>
            <a:spLocks noGrp="1"/>
          </p:cNvSpPr>
          <p:nvPr>
            <p:ph sz="half" idx="1"/>
          </p:nvPr>
        </p:nvSpPr>
        <p:spPr>
          <a:xfrm>
            <a:off x="609600" y="1600201"/>
            <a:ext cx="53848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B2F51D-EB7A-43CB-8161-B2D22D61BD04}"/>
              </a:ext>
            </a:extLst>
          </p:cNvPr>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a:extLst>
              <a:ext uri="{FF2B5EF4-FFF2-40B4-BE49-F238E27FC236}">
                <a16:creationId xmlns:a16="http://schemas.microsoft.com/office/drawing/2014/main" id="{F9353C76-FBCE-4244-82F1-C4A68344B84A}"/>
              </a:ext>
            </a:extLst>
          </p:cNvPr>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3DD2CE3D-EBCE-4CC5-9727-BA40475F7410}"/>
              </a:ext>
            </a:extLst>
          </p:cNvPr>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7" name="页脚占位符 6">
            <a:extLst>
              <a:ext uri="{FF2B5EF4-FFF2-40B4-BE49-F238E27FC236}">
                <a16:creationId xmlns:a16="http://schemas.microsoft.com/office/drawing/2014/main" id="{3D8B8E4A-EB46-4FB5-AC0F-C8517FB8EDD5}"/>
              </a:ext>
            </a:extLst>
          </p:cNvPr>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8" name="灯片编号占位符 7">
            <a:extLst>
              <a:ext uri="{FF2B5EF4-FFF2-40B4-BE49-F238E27FC236}">
                <a16:creationId xmlns:a16="http://schemas.microsoft.com/office/drawing/2014/main" id="{84121AAE-7529-4CAE-BEA3-DA619347DEEE}"/>
              </a:ext>
            </a:extLst>
          </p:cNvPr>
          <p:cNvSpPr>
            <a:spLocks noGrp="1"/>
          </p:cNvSpPr>
          <p:nvPr>
            <p:ph type="sldNum" sz="quarter" idx="12"/>
          </p:nvPr>
        </p:nvSpPr>
        <p:spPr>
          <a:xfrm>
            <a:off x="8737600" y="6245225"/>
            <a:ext cx="2844800" cy="476250"/>
          </a:xfrm>
        </p:spPr>
        <p:txBody>
          <a:bodyPr/>
          <a:lstStyle>
            <a:lvl1pPr>
              <a:defRPr/>
            </a:lvl1pPr>
          </a:lstStyle>
          <a:p>
            <a:fld id="{47784CFA-BEDE-44EF-9D99-2ADF1073C63C}" type="slidenum">
              <a:rPr lang="en-US" altLang="zh-CN"/>
              <a:pPr/>
              <a:t>‹#›</a:t>
            </a:fld>
            <a:endParaRPr lang="en-US" altLang="zh-CN"/>
          </a:p>
        </p:txBody>
      </p:sp>
    </p:spTree>
    <p:extLst>
      <p:ext uri="{BB962C8B-B14F-4D97-AF65-F5344CB8AC3E}">
        <p14:creationId xmlns:p14="http://schemas.microsoft.com/office/powerpoint/2010/main" val="4264076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F043FA3F-AC34-4F2F-BA31-ABC1676B91A3}"/>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7" name="Rectangle 5">
            <a:extLst>
              <a:ext uri="{FF2B5EF4-FFF2-40B4-BE49-F238E27FC236}">
                <a16:creationId xmlns:a16="http://schemas.microsoft.com/office/drawing/2014/main" id="{46BEF70B-6C2C-4744-9446-D5DB199EF8B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8" name="Rectangle 6">
            <a:extLst>
              <a:ext uri="{FF2B5EF4-FFF2-40B4-BE49-F238E27FC236}">
                <a16:creationId xmlns:a16="http://schemas.microsoft.com/office/drawing/2014/main" id="{65EC5D9E-7721-4DBB-8393-83D665FA4835}"/>
              </a:ext>
            </a:extLst>
          </p:cNvPr>
          <p:cNvSpPr>
            <a:spLocks noGrp="1" noChangeArrowheads="1"/>
          </p:cNvSpPr>
          <p:nvPr>
            <p:ph type="sldNum" sz="quarter" idx="12"/>
          </p:nvPr>
        </p:nvSpPr>
        <p:spPr>
          <a:ln/>
        </p:spPr>
        <p:txBody>
          <a:bodyPr/>
          <a:lstStyle>
            <a:lvl1pPr>
              <a:defRPr/>
            </a:lvl1pPr>
          </a:lstStyle>
          <a:p>
            <a:fld id="{83AE9875-F092-4A33-882C-516353D27C7A}" type="slidenum">
              <a:rPr lang="zh-CN" altLang="zh-CN"/>
              <a:pPr/>
              <a:t>‹#›</a:t>
            </a:fld>
            <a:endParaRPr lang="zh-CN" altLang="zh-CN"/>
          </a:p>
        </p:txBody>
      </p:sp>
    </p:spTree>
    <p:extLst>
      <p:ext uri="{BB962C8B-B14F-4D97-AF65-F5344CB8AC3E}">
        <p14:creationId xmlns:p14="http://schemas.microsoft.com/office/powerpoint/2010/main" val="149115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655976C-932D-47DF-A73F-ED82C7F02DA0}"/>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C93B0823-5867-4223-B1A9-9910C2AEA66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79DA39C0-4C4E-4A83-BFF1-F2CD49446E53}"/>
              </a:ext>
            </a:extLst>
          </p:cNvPr>
          <p:cNvSpPr>
            <a:spLocks noGrp="1" noChangeArrowheads="1"/>
          </p:cNvSpPr>
          <p:nvPr>
            <p:ph type="sldNum" sz="quarter" idx="12"/>
          </p:nvPr>
        </p:nvSpPr>
        <p:spPr>
          <a:ln/>
        </p:spPr>
        <p:txBody>
          <a:bodyPr/>
          <a:lstStyle>
            <a:lvl1pPr>
              <a:defRPr/>
            </a:lvl1pPr>
          </a:lstStyle>
          <a:p>
            <a:fld id="{EBFCCF75-420B-474A-9072-A43662FD07DF}" type="slidenum">
              <a:rPr lang="zh-CN" altLang="zh-CN"/>
              <a:pPr/>
              <a:t>‹#›</a:t>
            </a:fld>
            <a:endParaRPr lang="zh-CN" altLang="zh-CN"/>
          </a:p>
        </p:txBody>
      </p:sp>
    </p:spTree>
    <p:extLst>
      <p:ext uri="{BB962C8B-B14F-4D97-AF65-F5344CB8AC3E}">
        <p14:creationId xmlns:p14="http://schemas.microsoft.com/office/powerpoint/2010/main" val="231306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FFD45-B650-447D-B8B1-7B6531EEB9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527D81-4DCD-461A-8F86-95D9000277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D960A3-9817-4F4D-9224-AD5428388178}"/>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85FFF121-F2A6-4126-99AC-AA899DEF19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75843B-FB9C-48D5-9F96-556036437D4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81639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E81D7-4770-41AD-9B3B-975DE3523C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608E456-32FD-4B84-A715-9D28591653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D9FCFFC-068C-4B35-9AD7-1569DF020595}"/>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133A0CED-3162-44A9-BF0D-726FFAE57A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78FF89-E1A3-404D-AE41-35EF4D9C0D75}"/>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092501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BCD7C-3465-4EAE-BB18-733B0012E6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35CAC5-6D1A-4B02-8908-63AB84AA91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383BFA-75FF-4E48-A74A-CAD4DB86A5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AA560C-660E-48D0-A419-CA2CF44B006E}"/>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446989D2-9CC6-4CB0-9D36-188EB7DE9F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82366C-44FC-4CC4-ABB5-4D7ED53F6EEB}"/>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6494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B80A5-4C55-4FC2-9E58-8983BA761E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E29AC1-FEDC-4EED-8A79-9362BFB21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8B60CC-0AE4-4BF6-84EE-7EE5988207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F0C638-0AE2-4752-9E34-AC77A480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A0A44D-5C21-44ED-BF60-F386EC950BD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8321A73-CE1D-4849-8BF8-96420FB89F9F}"/>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8" name="页脚占位符 7">
            <a:extLst>
              <a:ext uri="{FF2B5EF4-FFF2-40B4-BE49-F238E27FC236}">
                <a16:creationId xmlns:a16="http://schemas.microsoft.com/office/drawing/2014/main" id="{FC507D14-3597-44EF-BDCF-B18CFDF9C8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AEE008-29D8-43DA-A727-F4F0F26E15F8}"/>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4069353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41054-5D7B-4F1A-BF8B-61859B783B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AC85198-5BA9-4537-A529-91A77F57BE88}"/>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4" name="页脚占位符 3">
            <a:extLst>
              <a:ext uri="{FF2B5EF4-FFF2-40B4-BE49-F238E27FC236}">
                <a16:creationId xmlns:a16="http://schemas.microsoft.com/office/drawing/2014/main" id="{4F900207-7485-43E0-8FF5-BE729F507C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E4984F-97B3-46FC-B519-64F009037743}"/>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83954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B7A04A-E79D-4080-946D-E2DAA0AAC405}"/>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3" name="页脚占位符 2">
            <a:extLst>
              <a:ext uri="{FF2B5EF4-FFF2-40B4-BE49-F238E27FC236}">
                <a16:creationId xmlns:a16="http://schemas.microsoft.com/office/drawing/2014/main" id="{83FD5691-AA27-4722-A5BA-1801301B60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73C835-98CD-4BBA-BBBE-3ECE1C2973A8}"/>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5665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36AA3-A787-4BE1-A804-9821501B29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A24B202-5E51-4401-A0C3-A09D7B048E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4C9406-B277-4401-A28B-B55316396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57CCE7-B085-4244-8C4C-20EFCC065CF7}"/>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5B2D953A-74BA-421D-BC88-46C1DB1EDA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BA9106-EE5B-437E-B33B-1FBE88E9C603}"/>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607143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E8E8A-0D34-47C6-9AF3-AD5A608A0F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2AE321-3704-4790-88E3-CA7A30462A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C1C45C-4F63-4320-A23D-8666F2CF7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958106-C0E7-448A-B397-270A8BFEC7CE}"/>
              </a:ext>
            </a:extLst>
          </p:cNvPr>
          <p:cNvSpPr>
            <a:spLocks noGrp="1"/>
          </p:cNvSpPr>
          <p:nvPr>
            <p:ph type="dt" sz="half" idx="10"/>
          </p:nvPr>
        </p:nvSpPr>
        <p:spPr/>
        <p:txBody>
          <a:bodyPr/>
          <a:lstStyle/>
          <a:p>
            <a:fld id="{DABF74E1-9906-470D-871B-4B749779E679}" type="datetimeFigureOut">
              <a:rPr lang="zh-CN" altLang="en-US" smtClean="0"/>
              <a:t>2022/9/30</a:t>
            </a:fld>
            <a:endParaRPr lang="zh-CN" altLang="en-US"/>
          </a:p>
        </p:txBody>
      </p:sp>
      <p:sp>
        <p:nvSpPr>
          <p:cNvPr id="6" name="页脚占位符 5">
            <a:extLst>
              <a:ext uri="{FF2B5EF4-FFF2-40B4-BE49-F238E27FC236}">
                <a16:creationId xmlns:a16="http://schemas.microsoft.com/office/drawing/2014/main" id="{5BD57EB6-BB5E-4E23-A083-3B1E6BF4D5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F70901-674F-4C30-8589-B6F9A466BF42}"/>
              </a:ext>
            </a:extLst>
          </p:cNvPr>
          <p:cNvSpPr>
            <a:spLocks noGrp="1"/>
          </p:cNvSpPr>
          <p:nvPr>
            <p:ph type="sldNum" sz="quarter" idx="12"/>
          </p:nvPr>
        </p:nvSpPr>
        <p:spPr/>
        <p:txBody>
          <a:body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1244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F5A2F5-59D7-4F9E-8A70-E18285AB81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95787D-5767-4E10-9985-CE0EBB130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C569B1-7749-4092-89EC-F5A4E1589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F74E1-9906-470D-871B-4B749779E679}" type="datetimeFigureOut">
              <a:rPr lang="zh-CN" altLang="en-US" smtClean="0"/>
              <a:t>2022/9/30</a:t>
            </a:fld>
            <a:endParaRPr lang="zh-CN" altLang="en-US"/>
          </a:p>
        </p:txBody>
      </p:sp>
      <p:sp>
        <p:nvSpPr>
          <p:cNvPr id="5" name="页脚占位符 4">
            <a:extLst>
              <a:ext uri="{FF2B5EF4-FFF2-40B4-BE49-F238E27FC236}">
                <a16:creationId xmlns:a16="http://schemas.microsoft.com/office/drawing/2014/main" id="{FAE964DD-6C06-4622-888C-053B1A621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D3708F-02A3-4A9D-8934-2540C6D34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02EB8-0359-49CE-8872-DA7AC31FC201}" type="slidenum">
              <a:rPr lang="zh-CN" altLang="en-US" smtClean="0"/>
              <a:t>‹#›</a:t>
            </a:fld>
            <a:endParaRPr lang="zh-CN" altLang="en-US"/>
          </a:p>
        </p:txBody>
      </p:sp>
    </p:spTree>
    <p:extLst>
      <p:ext uri="{BB962C8B-B14F-4D97-AF65-F5344CB8AC3E}">
        <p14:creationId xmlns:p14="http://schemas.microsoft.com/office/powerpoint/2010/main" val="3580660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Up49HwlUmCPgjW11QMTVAwHaCo"/><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68.bin"/><Relationship Id="rId1" Type="http://schemas.openxmlformats.org/officeDocument/2006/relationships/slideLayout" Target="../slideLayouts/slideLayout2.xml"/><Relationship Id="rId5" Type="http://schemas.openxmlformats.org/officeDocument/2006/relationships/image" Target="../media/image75.wmf"/><Relationship Id="rId4" Type="http://schemas.openxmlformats.org/officeDocument/2006/relationships/oleObject" Target="../embeddings/oleObject69.bin"/></Relationships>
</file>

<file path=ppt/slides/_rels/slide100.x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oleObject" Target="../embeddings/oleObject329.bin"/><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367.gif"/></Relationships>
</file>

<file path=ppt/slides/_rels/slide10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68.png"/><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9.jpeg"/></Relationships>
</file>

<file path=ppt/slides/_rels/slide102.xml.rels><?xml version="1.0" encoding="UTF-8" standalone="yes"?>
<Relationships xmlns="http://schemas.openxmlformats.org/package/2006/relationships"><Relationship Id="rId3" Type="http://schemas.openxmlformats.org/officeDocument/2006/relationships/image" Target="../media/image371.gif"/><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2.wmf"/><Relationship Id="rId2" Type="http://schemas.openxmlformats.org/officeDocument/2006/relationships/oleObject" Target="../embeddings/oleObject330.bin"/><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374.png"/><Relationship Id="rId4" Type="http://schemas.openxmlformats.org/officeDocument/2006/relationships/image" Target="../media/image373.gif"/></Relationships>
</file>

<file path=ppt/slides/_rels/slide104.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375.wmf"/><Relationship Id="rId7" Type="http://schemas.openxmlformats.org/officeDocument/2006/relationships/image" Target="../media/image377.wmf"/><Relationship Id="rId2" Type="http://schemas.openxmlformats.org/officeDocument/2006/relationships/oleObject" Target="../embeddings/oleObject331.bin"/><Relationship Id="rId1" Type="http://schemas.openxmlformats.org/officeDocument/2006/relationships/slideLayout" Target="../slideLayouts/slideLayout12.xml"/><Relationship Id="rId6" Type="http://schemas.openxmlformats.org/officeDocument/2006/relationships/oleObject" Target="../embeddings/oleObject333.bin"/><Relationship Id="rId5" Type="http://schemas.openxmlformats.org/officeDocument/2006/relationships/image" Target="../media/image376.wmf"/><Relationship Id="rId4" Type="http://schemas.openxmlformats.org/officeDocument/2006/relationships/oleObject" Target="../embeddings/oleObject332.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34.bin"/><Relationship Id="rId7" Type="http://schemas.openxmlformats.org/officeDocument/2006/relationships/image" Target="../media/image88.jpeg"/><Relationship Id="rId2" Type="http://schemas.openxmlformats.org/officeDocument/2006/relationships/image" Target="../media/image378.png"/><Relationship Id="rId1" Type="http://schemas.openxmlformats.org/officeDocument/2006/relationships/slideLayout" Target="../slideLayouts/slideLayout12.xml"/><Relationship Id="rId6" Type="http://schemas.openxmlformats.org/officeDocument/2006/relationships/image" Target="../media/image380.wmf"/><Relationship Id="rId5" Type="http://schemas.openxmlformats.org/officeDocument/2006/relationships/oleObject" Target="../embeddings/oleObject335.bin"/><Relationship Id="rId4" Type="http://schemas.openxmlformats.org/officeDocument/2006/relationships/image" Target="../media/image379.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36.bin"/><Relationship Id="rId7" Type="http://schemas.openxmlformats.org/officeDocument/2006/relationships/image" Target="../media/image88.jpeg"/><Relationship Id="rId2" Type="http://schemas.openxmlformats.org/officeDocument/2006/relationships/image" Target="../media/image378.png"/><Relationship Id="rId1" Type="http://schemas.openxmlformats.org/officeDocument/2006/relationships/slideLayout" Target="../slideLayouts/slideLayout12.xml"/><Relationship Id="rId6" Type="http://schemas.openxmlformats.org/officeDocument/2006/relationships/image" Target="../media/image382.wmf"/><Relationship Id="rId5" Type="http://schemas.openxmlformats.org/officeDocument/2006/relationships/oleObject" Target="../embeddings/oleObject337.bin"/><Relationship Id="rId4" Type="http://schemas.openxmlformats.org/officeDocument/2006/relationships/image" Target="../media/image381.wmf"/></Relationships>
</file>

<file path=ppt/slides/_rels/slide107.xml.rels><?xml version="1.0" encoding="UTF-8" standalone="yes"?>
<Relationships xmlns="http://schemas.openxmlformats.org/package/2006/relationships"><Relationship Id="rId8" Type="http://schemas.openxmlformats.org/officeDocument/2006/relationships/image" Target="../media/image385.wmf"/><Relationship Id="rId3" Type="http://schemas.openxmlformats.org/officeDocument/2006/relationships/oleObject" Target="../embeddings/oleObject338.bin"/><Relationship Id="rId7" Type="http://schemas.openxmlformats.org/officeDocument/2006/relationships/oleObject" Target="../embeddings/oleObject340.bin"/><Relationship Id="rId2" Type="http://schemas.openxmlformats.org/officeDocument/2006/relationships/image" Target="../media/image378.png"/><Relationship Id="rId1" Type="http://schemas.openxmlformats.org/officeDocument/2006/relationships/slideLayout" Target="../slideLayouts/slideLayout12.xml"/><Relationship Id="rId6" Type="http://schemas.openxmlformats.org/officeDocument/2006/relationships/image" Target="../media/image384.wmf"/><Relationship Id="rId5" Type="http://schemas.openxmlformats.org/officeDocument/2006/relationships/oleObject" Target="../embeddings/oleObject339.bin"/><Relationship Id="rId4" Type="http://schemas.openxmlformats.org/officeDocument/2006/relationships/image" Target="../media/image383.wmf"/><Relationship Id="rId9" Type="http://schemas.openxmlformats.org/officeDocument/2006/relationships/image" Target="../media/image88.jpeg"/></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41.bin"/><Relationship Id="rId7" Type="http://schemas.openxmlformats.org/officeDocument/2006/relationships/image" Target="../media/image88.jpeg"/><Relationship Id="rId2" Type="http://schemas.openxmlformats.org/officeDocument/2006/relationships/image" Target="../media/image378.png"/><Relationship Id="rId1" Type="http://schemas.openxmlformats.org/officeDocument/2006/relationships/slideLayout" Target="../slideLayouts/slideLayout12.xml"/><Relationship Id="rId6" Type="http://schemas.openxmlformats.org/officeDocument/2006/relationships/image" Target="../media/image387.wmf"/><Relationship Id="rId5" Type="http://schemas.openxmlformats.org/officeDocument/2006/relationships/oleObject" Target="../embeddings/oleObject342.bin"/><Relationship Id="rId4" Type="http://schemas.openxmlformats.org/officeDocument/2006/relationships/image" Target="../media/image386.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image" Target="../media/image378.png"/><Relationship Id="rId1" Type="http://schemas.openxmlformats.org/officeDocument/2006/relationships/slideLayout" Target="../slideLayouts/slideLayout12.xml"/><Relationship Id="rId5" Type="http://schemas.openxmlformats.org/officeDocument/2006/relationships/image" Target="../media/image88.jpeg"/><Relationship Id="rId4" Type="http://schemas.openxmlformats.org/officeDocument/2006/relationships/image" Target="../media/image388.w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389.wmf"/><Relationship Id="rId7" Type="http://schemas.openxmlformats.org/officeDocument/2006/relationships/image" Target="../media/image88.jpeg"/><Relationship Id="rId2" Type="http://schemas.openxmlformats.org/officeDocument/2006/relationships/oleObject" Target="../embeddings/oleObject344.bin"/><Relationship Id="rId1" Type="http://schemas.openxmlformats.org/officeDocument/2006/relationships/slideLayout" Target="../slideLayouts/slideLayout12.xml"/><Relationship Id="rId6" Type="http://schemas.openxmlformats.org/officeDocument/2006/relationships/image" Target="../media/image391.png"/><Relationship Id="rId5" Type="http://schemas.openxmlformats.org/officeDocument/2006/relationships/image" Target="../media/image390.wmf"/><Relationship Id="rId4" Type="http://schemas.openxmlformats.org/officeDocument/2006/relationships/oleObject" Target="../embeddings/oleObject345.bin"/></Relationships>
</file>

<file path=ppt/slides/_rels/slide111.x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oleObject" Target="../embeddings/oleObject346.bin"/><Relationship Id="rId1" Type="http://schemas.openxmlformats.org/officeDocument/2006/relationships/slideLayout" Target="../slideLayouts/slideLayout6.xml"/><Relationship Id="rId4" Type="http://schemas.openxmlformats.org/officeDocument/2006/relationships/image" Target="../media/image88.jpeg"/></Relationships>
</file>

<file path=ppt/slides/_rels/slide11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93.gi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9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7.wmf"/><Relationship Id="rId5" Type="http://schemas.openxmlformats.org/officeDocument/2006/relationships/oleObject" Target="../embeddings/oleObject71.bin"/><Relationship Id="rId4" Type="http://schemas.openxmlformats.org/officeDocument/2006/relationships/image" Target="../media/image76.w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9.gif"/></Relationships>
</file>

<file path=ppt/slides/_rels/slide1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73.bin"/><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oleObject" Target="../embeddings/oleObject74.bin"/></Relationships>
</file>

<file path=ppt/slides/_rels/slide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5.wmf"/><Relationship Id="rId7" Type="http://schemas.openxmlformats.org/officeDocument/2006/relationships/image" Target="../media/image87.wmf"/><Relationship Id="rId2" Type="http://schemas.openxmlformats.org/officeDocument/2006/relationships/oleObject" Target="../embeddings/oleObject75.bin"/><Relationship Id="rId1" Type="http://schemas.openxmlformats.org/officeDocument/2006/relationships/slideLayout" Target="../slideLayouts/slideLayout13.xml"/><Relationship Id="rId6" Type="http://schemas.openxmlformats.org/officeDocument/2006/relationships/oleObject" Target="../embeddings/oleObject77.bin"/><Relationship Id="rId5" Type="http://schemas.openxmlformats.org/officeDocument/2006/relationships/image" Target="../media/image86.wmf"/><Relationship Id="rId4" Type="http://schemas.openxmlformats.org/officeDocument/2006/relationships/oleObject" Target="../embeddings/oleObject76.bin"/></Relationships>
</file>

<file path=ppt/slides/_rels/slide1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9.wmf"/><Relationship Id="rId7" Type="http://schemas.openxmlformats.org/officeDocument/2006/relationships/image" Target="../media/image91.wmf"/><Relationship Id="rId2" Type="http://schemas.openxmlformats.org/officeDocument/2006/relationships/oleObject" Target="../embeddings/oleObject78.bin"/><Relationship Id="rId1" Type="http://schemas.openxmlformats.org/officeDocument/2006/relationships/slideLayout" Target="../slideLayouts/slideLayout12.xml"/><Relationship Id="rId6" Type="http://schemas.openxmlformats.org/officeDocument/2006/relationships/oleObject" Target="../embeddings/oleObject80.bin"/><Relationship Id="rId5" Type="http://schemas.openxmlformats.org/officeDocument/2006/relationships/image" Target="../media/image90.wmf"/><Relationship Id="rId4" Type="http://schemas.openxmlformats.org/officeDocument/2006/relationships/oleObject" Target="../embeddings/oleObject7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81.bin"/><Relationship Id="rId1" Type="http://schemas.openxmlformats.org/officeDocument/2006/relationships/slideLayout" Target="../slideLayouts/slideLayout12.xml"/><Relationship Id="rId4" Type="http://schemas.openxmlformats.org/officeDocument/2006/relationships/image" Target="../media/image88.jpeg"/></Relationships>
</file>

<file path=ppt/slides/_rels/slide21.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oleObject" Target="../embeddings/oleObject84.bin"/><Relationship Id="rId5" Type="http://schemas.openxmlformats.org/officeDocument/2006/relationships/image" Target="../media/image94.wmf"/><Relationship Id="rId4" Type="http://schemas.openxmlformats.org/officeDocument/2006/relationships/oleObject" Target="../embeddings/oleObject83.bin"/></Relationships>
</file>

<file path=ppt/slides/_rels/slide2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85.bin"/><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wmf"/></Relationships>
</file>

<file path=ppt/slides/_rels/slide29.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92.bin"/><Relationship Id="rId18" Type="http://schemas.openxmlformats.org/officeDocument/2006/relationships/image" Target="../media/image118.wmf"/><Relationship Id="rId3" Type="http://schemas.openxmlformats.org/officeDocument/2006/relationships/oleObject" Target="../embeddings/oleObject87.bin"/><Relationship Id="rId21" Type="http://schemas.openxmlformats.org/officeDocument/2006/relationships/oleObject" Target="../embeddings/oleObject96.bin"/><Relationship Id="rId7" Type="http://schemas.openxmlformats.org/officeDocument/2006/relationships/oleObject" Target="../embeddings/oleObject89.bin"/><Relationship Id="rId12" Type="http://schemas.openxmlformats.org/officeDocument/2006/relationships/image" Target="../media/image115.wmf"/><Relationship Id="rId17" Type="http://schemas.openxmlformats.org/officeDocument/2006/relationships/oleObject" Target="../embeddings/oleObject94.bin"/><Relationship Id="rId2" Type="http://schemas.openxmlformats.org/officeDocument/2006/relationships/image" Target="../media/image110.jpeg"/><Relationship Id="rId16" Type="http://schemas.openxmlformats.org/officeDocument/2006/relationships/image" Target="../media/image117.wmf"/><Relationship Id="rId20" Type="http://schemas.openxmlformats.org/officeDocument/2006/relationships/image" Target="../media/image119.wmf"/><Relationship Id="rId1" Type="http://schemas.openxmlformats.org/officeDocument/2006/relationships/slideLayout" Target="../slideLayouts/slideLayout13.xml"/><Relationship Id="rId6" Type="http://schemas.openxmlformats.org/officeDocument/2006/relationships/image" Target="../media/image112.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114.wmf"/><Relationship Id="rId19" Type="http://schemas.openxmlformats.org/officeDocument/2006/relationships/oleObject" Target="../embeddings/oleObject95.bin"/><Relationship Id="rId4" Type="http://schemas.openxmlformats.org/officeDocument/2006/relationships/image" Target="../media/image111.wmf"/><Relationship Id="rId9" Type="http://schemas.openxmlformats.org/officeDocument/2006/relationships/oleObject" Target="../embeddings/oleObject90.bin"/><Relationship Id="rId14" Type="http://schemas.openxmlformats.org/officeDocument/2006/relationships/image" Target="../media/image116.wmf"/><Relationship Id="rId22" Type="http://schemas.openxmlformats.org/officeDocument/2006/relationships/image" Target="../media/image120.wmf"/></Relationships>
</file>

<file path=ppt/slides/_rels/slide3.xml.rels><?xml version="1.0" encoding="UTF-8" standalone="yes"?>
<Relationships xmlns="http://schemas.openxmlformats.org/package/2006/relationships"><Relationship Id="rId117" Type="http://schemas.openxmlformats.org/officeDocument/2006/relationships/image" Target="../media/image59.wmf"/><Relationship Id="rId21" Type="http://schemas.openxmlformats.org/officeDocument/2006/relationships/image" Target="../media/image11.wmf"/><Relationship Id="rId42" Type="http://schemas.openxmlformats.org/officeDocument/2006/relationships/oleObject" Target="../embeddings/oleObject21.bin"/><Relationship Id="rId63" Type="http://schemas.openxmlformats.org/officeDocument/2006/relationships/image" Target="../media/image32.wmf"/><Relationship Id="rId84" Type="http://schemas.openxmlformats.org/officeDocument/2006/relationships/oleObject" Target="../embeddings/oleObject42.bin"/><Relationship Id="rId16" Type="http://schemas.openxmlformats.org/officeDocument/2006/relationships/oleObject" Target="../embeddings/oleObject8.bin"/><Relationship Id="rId107" Type="http://schemas.openxmlformats.org/officeDocument/2006/relationships/image" Target="../media/image54.wmf"/><Relationship Id="rId11" Type="http://schemas.openxmlformats.org/officeDocument/2006/relationships/image" Target="../media/image6.wmf"/><Relationship Id="rId32" Type="http://schemas.openxmlformats.org/officeDocument/2006/relationships/oleObject" Target="../embeddings/oleObject16.bin"/><Relationship Id="rId37" Type="http://schemas.openxmlformats.org/officeDocument/2006/relationships/image" Target="../media/image19.wmf"/><Relationship Id="rId53" Type="http://schemas.openxmlformats.org/officeDocument/2006/relationships/image" Target="../media/image27.wmf"/><Relationship Id="rId58" Type="http://schemas.openxmlformats.org/officeDocument/2006/relationships/oleObject" Target="../embeddings/oleObject29.bin"/><Relationship Id="rId74" Type="http://schemas.openxmlformats.org/officeDocument/2006/relationships/oleObject" Target="../embeddings/oleObject37.bin"/><Relationship Id="rId79" Type="http://schemas.openxmlformats.org/officeDocument/2006/relationships/image" Target="../media/image40.wmf"/><Relationship Id="rId102" Type="http://schemas.openxmlformats.org/officeDocument/2006/relationships/oleObject" Target="../embeddings/oleObject51.bin"/><Relationship Id="rId123" Type="http://schemas.openxmlformats.org/officeDocument/2006/relationships/oleObject" Target="../embeddings/oleObject61.bin"/><Relationship Id="rId128" Type="http://schemas.openxmlformats.org/officeDocument/2006/relationships/image" Target="../media/image65.wmf"/><Relationship Id="rId5" Type="http://schemas.openxmlformats.org/officeDocument/2006/relationships/image" Target="../media/image3.wmf"/><Relationship Id="rId90" Type="http://schemas.openxmlformats.org/officeDocument/2006/relationships/oleObject" Target="../embeddings/oleObject45.bin"/><Relationship Id="rId95" Type="http://schemas.openxmlformats.org/officeDocument/2006/relationships/image" Target="../media/image48.wmf"/><Relationship Id="rId22" Type="http://schemas.openxmlformats.org/officeDocument/2006/relationships/oleObject" Target="../embeddings/oleObject11.bin"/><Relationship Id="rId27" Type="http://schemas.openxmlformats.org/officeDocument/2006/relationships/image" Target="../media/image14.wmf"/><Relationship Id="rId43" Type="http://schemas.openxmlformats.org/officeDocument/2006/relationships/image" Target="../media/image22.wmf"/><Relationship Id="rId48" Type="http://schemas.openxmlformats.org/officeDocument/2006/relationships/oleObject" Target="../embeddings/oleObject24.bin"/><Relationship Id="rId64" Type="http://schemas.openxmlformats.org/officeDocument/2006/relationships/oleObject" Target="../embeddings/oleObject32.bin"/><Relationship Id="rId69" Type="http://schemas.openxmlformats.org/officeDocument/2006/relationships/image" Target="../media/image35.wmf"/><Relationship Id="rId113" Type="http://schemas.openxmlformats.org/officeDocument/2006/relationships/image" Target="../media/image57.wmf"/><Relationship Id="rId118" Type="http://schemas.openxmlformats.org/officeDocument/2006/relationships/oleObject" Target="../embeddings/oleObject59.bin"/><Relationship Id="rId134" Type="http://schemas.openxmlformats.org/officeDocument/2006/relationships/image" Target="../media/image68.wmf"/><Relationship Id="rId80" Type="http://schemas.openxmlformats.org/officeDocument/2006/relationships/oleObject" Target="../embeddings/oleObject40.bin"/><Relationship Id="rId85" Type="http://schemas.openxmlformats.org/officeDocument/2006/relationships/image" Target="../media/image43.wmf"/><Relationship Id="rId12" Type="http://schemas.openxmlformats.org/officeDocument/2006/relationships/oleObject" Target="../embeddings/oleObject6.bin"/><Relationship Id="rId17" Type="http://schemas.openxmlformats.org/officeDocument/2006/relationships/image" Target="../media/image9.wmf"/><Relationship Id="rId33" Type="http://schemas.openxmlformats.org/officeDocument/2006/relationships/image" Target="../media/image17.wmf"/><Relationship Id="rId38" Type="http://schemas.openxmlformats.org/officeDocument/2006/relationships/oleObject" Target="../embeddings/oleObject19.bin"/><Relationship Id="rId59" Type="http://schemas.openxmlformats.org/officeDocument/2006/relationships/image" Target="../media/image30.wmf"/><Relationship Id="rId103" Type="http://schemas.openxmlformats.org/officeDocument/2006/relationships/image" Target="../media/image52.wmf"/><Relationship Id="rId108" Type="http://schemas.openxmlformats.org/officeDocument/2006/relationships/oleObject" Target="../embeddings/oleObject54.bin"/><Relationship Id="rId124" Type="http://schemas.openxmlformats.org/officeDocument/2006/relationships/image" Target="../media/image63.wmf"/><Relationship Id="rId129" Type="http://schemas.openxmlformats.org/officeDocument/2006/relationships/oleObject" Target="../embeddings/oleObject64.bin"/><Relationship Id="rId54" Type="http://schemas.openxmlformats.org/officeDocument/2006/relationships/oleObject" Target="../embeddings/oleObject27.bin"/><Relationship Id="rId70" Type="http://schemas.openxmlformats.org/officeDocument/2006/relationships/oleObject" Target="../embeddings/oleObject35.bin"/><Relationship Id="rId75" Type="http://schemas.openxmlformats.org/officeDocument/2006/relationships/image" Target="../media/image38.wmf"/><Relationship Id="rId91" Type="http://schemas.openxmlformats.org/officeDocument/2006/relationships/image" Target="../media/image46.wmf"/><Relationship Id="rId96" Type="http://schemas.openxmlformats.org/officeDocument/2006/relationships/oleObject" Target="../embeddings/oleObject48.bin"/><Relationship Id="rId1" Type="http://schemas.openxmlformats.org/officeDocument/2006/relationships/slideLayout" Target="../slideLayouts/slideLayout7.xml"/><Relationship Id="rId6" Type="http://schemas.openxmlformats.org/officeDocument/2006/relationships/oleObject" Target="../embeddings/oleObject3.bin"/><Relationship Id="rId23" Type="http://schemas.openxmlformats.org/officeDocument/2006/relationships/image" Target="../media/image12.wmf"/><Relationship Id="rId28" Type="http://schemas.openxmlformats.org/officeDocument/2006/relationships/oleObject" Target="../embeddings/oleObject14.bin"/><Relationship Id="rId49" Type="http://schemas.openxmlformats.org/officeDocument/2006/relationships/image" Target="../media/image25.wmf"/><Relationship Id="rId114" Type="http://schemas.openxmlformats.org/officeDocument/2006/relationships/oleObject" Target="../embeddings/oleObject57.bin"/><Relationship Id="rId119" Type="http://schemas.openxmlformats.org/officeDocument/2006/relationships/image" Target="../media/image60.wmf"/><Relationship Id="rId44" Type="http://schemas.openxmlformats.org/officeDocument/2006/relationships/oleObject" Target="../embeddings/oleObject22.bin"/><Relationship Id="rId60" Type="http://schemas.openxmlformats.org/officeDocument/2006/relationships/oleObject" Target="../embeddings/oleObject30.bin"/><Relationship Id="rId65" Type="http://schemas.openxmlformats.org/officeDocument/2006/relationships/image" Target="../media/image33.wmf"/><Relationship Id="rId81" Type="http://schemas.openxmlformats.org/officeDocument/2006/relationships/image" Target="../media/image41.wmf"/><Relationship Id="rId86" Type="http://schemas.openxmlformats.org/officeDocument/2006/relationships/oleObject" Target="../embeddings/oleObject43.bin"/><Relationship Id="rId130" Type="http://schemas.openxmlformats.org/officeDocument/2006/relationships/image" Target="../media/image66.wmf"/><Relationship Id="rId135" Type="http://schemas.openxmlformats.org/officeDocument/2006/relationships/oleObject" Target="../embeddings/oleObject67.bin"/><Relationship Id="rId13" Type="http://schemas.openxmlformats.org/officeDocument/2006/relationships/image" Target="../media/image7.wmf"/><Relationship Id="rId18" Type="http://schemas.openxmlformats.org/officeDocument/2006/relationships/oleObject" Target="../embeddings/oleObject9.bin"/><Relationship Id="rId39" Type="http://schemas.openxmlformats.org/officeDocument/2006/relationships/image" Target="../media/image20.wmf"/><Relationship Id="rId109" Type="http://schemas.openxmlformats.org/officeDocument/2006/relationships/image" Target="../media/image55.wmf"/><Relationship Id="rId34" Type="http://schemas.openxmlformats.org/officeDocument/2006/relationships/oleObject" Target="../embeddings/oleObject17.bin"/><Relationship Id="rId50" Type="http://schemas.openxmlformats.org/officeDocument/2006/relationships/oleObject" Target="../embeddings/oleObject25.bin"/><Relationship Id="rId55" Type="http://schemas.openxmlformats.org/officeDocument/2006/relationships/image" Target="../media/image28.wmf"/><Relationship Id="rId76" Type="http://schemas.openxmlformats.org/officeDocument/2006/relationships/oleObject" Target="../embeddings/oleObject38.bin"/><Relationship Id="rId97" Type="http://schemas.openxmlformats.org/officeDocument/2006/relationships/image" Target="../media/image49.wmf"/><Relationship Id="rId104" Type="http://schemas.openxmlformats.org/officeDocument/2006/relationships/oleObject" Target="../embeddings/oleObject52.bin"/><Relationship Id="rId120" Type="http://schemas.openxmlformats.org/officeDocument/2006/relationships/image" Target="../media/image61.png"/><Relationship Id="rId125" Type="http://schemas.openxmlformats.org/officeDocument/2006/relationships/oleObject" Target="../embeddings/oleObject62.bin"/><Relationship Id="rId7" Type="http://schemas.openxmlformats.org/officeDocument/2006/relationships/image" Target="../media/image4.wmf"/><Relationship Id="rId71" Type="http://schemas.openxmlformats.org/officeDocument/2006/relationships/image" Target="../media/image36.wmf"/><Relationship Id="rId92" Type="http://schemas.openxmlformats.org/officeDocument/2006/relationships/oleObject" Target="../embeddings/oleObject46.bin"/><Relationship Id="rId2" Type="http://schemas.openxmlformats.org/officeDocument/2006/relationships/oleObject" Target="../embeddings/oleObject1.bin"/><Relationship Id="rId29" Type="http://schemas.openxmlformats.org/officeDocument/2006/relationships/image" Target="../media/image15.wmf"/><Relationship Id="rId24" Type="http://schemas.openxmlformats.org/officeDocument/2006/relationships/oleObject" Target="../embeddings/oleObject12.bin"/><Relationship Id="rId40" Type="http://schemas.openxmlformats.org/officeDocument/2006/relationships/oleObject" Target="../embeddings/oleObject20.bin"/><Relationship Id="rId45" Type="http://schemas.openxmlformats.org/officeDocument/2006/relationships/image" Target="../media/image23.wmf"/><Relationship Id="rId66" Type="http://schemas.openxmlformats.org/officeDocument/2006/relationships/oleObject" Target="../embeddings/oleObject33.bin"/><Relationship Id="rId87" Type="http://schemas.openxmlformats.org/officeDocument/2006/relationships/image" Target="../media/image44.wmf"/><Relationship Id="rId110" Type="http://schemas.openxmlformats.org/officeDocument/2006/relationships/oleObject" Target="../embeddings/oleObject55.bin"/><Relationship Id="rId115" Type="http://schemas.openxmlformats.org/officeDocument/2006/relationships/image" Target="../media/image58.wmf"/><Relationship Id="rId131" Type="http://schemas.openxmlformats.org/officeDocument/2006/relationships/oleObject" Target="../embeddings/oleObject65.bin"/><Relationship Id="rId136" Type="http://schemas.openxmlformats.org/officeDocument/2006/relationships/image" Target="../media/image69.wmf"/><Relationship Id="rId61" Type="http://schemas.openxmlformats.org/officeDocument/2006/relationships/image" Target="../media/image31.wmf"/><Relationship Id="rId82" Type="http://schemas.openxmlformats.org/officeDocument/2006/relationships/oleObject" Target="../embeddings/oleObject41.bin"/><Relationship Id="rId19" Type="http://schemas.openxmlformats.org/officeDocument/2006/relationships/image" Target="../media/image10.wmf"/><Relationship Id="rId14" Type="http://schemas.openxmlformats.org/officeDocument/2006/relationships/oleObject" Target="../embeddings/oleObject7.bin"/><Relationship Id="rId30" Type="http://schemas.openxmlformats.org/officeDocument/2006/relationships/oleObject" Target="../embeddings/oleObject15.bin"/><Relationship Id="rId35" Type="http://schemas.openxmlformats.org/officeDocument/2006/relationships/image" Target="../media/image18.wmf"/><Relationship Id="rId56" Type="http://schemas.openxmlformats.org/officeDocument/2006/relationships/oleObject" Target="../embeddings/oleObject28.bin"/><Relationship Id="rId77" Type="http://schemas.openxmlformats.org/officeDocument/2006/relationships/image" Target="../media/image39.wmf"/><Relationship Id="rId100" Type="http://schemas.openxmlformats.org/officeDocument/2006/relationships/oleObject" Target="../embeddings/oleObject50.bin"/><Relationship Id="rId105" Type="http://schemas.openxmlformats.org/officeDocument/2006/relationships/image" Target="../media/image53.wmf"/><Relationship Id="rId126" Type="http://schemas.openxmlformats.org/officeDocument/2006/relationships/image" Target="../media/image64.wmf"/><Relationship Id="rId8" Type="http://schemas.openxmlformats.org/officeDocument/2006/relationships/oleObject" Target="../embeddings/oleObject4.bin"/><Relationship Id="rId51" Type="http://schemas.openxmlformats.org/officeDocument/2006/relationships/image" Target="../media/image26.wmf"/><Relationship Id="rId72" Type="http://schemas.openxmlformats.org/officeDocument/2006/relationships/oleObject" Target="../embeddings/oleObject36.bin"/><Relationship Id="rId93" Type="http://schemas.openxmlformats.org/officeDocument/2006/relationships/image" Target="../media/image47.wmf"/><Relationship Id="rId98" Type="http://schemas.openxmlformats.org/officeDocument/2006/relationships/oleObject" Target="../embeddings/oleObject49.bin"/><Relationship Id="rId121" Type="http://schemas.openxmlformats.org/officeDocument/2006/relationships/oleObject" Target="../embeddings/oleObject60.bin"/><Relationship Id="rId3" Type="http://schemas.openxmlformats.org/officeDocument/2006/relationships/image" Target="../media/image2.wmf"/><Relationship Id="rId25" Type="http://schemas.openxmlformats.org/officeDocument/2006/relationships/image" Target="../media/image13.wmf"/><Relationship Id="rId46" Type="http://schemas.openxmlformats.org/officeDocument/2006/relationships/oleObject" Target="../embeddings/oleObject23.bin"/><Relationship Id="rId67" Type="http://schemas.openxmlformats.org/officeDocument/2006/relationships/image" Target="../media/image34.wmf"/><Relationship Id="rId116" Type="http://schemas.openxmlformats.org/officeDocument/2006/relationships/oleObject" Target="../embeddings/oleObject58.bin"/><Relationship Id="rId137" Type="http://schemas.openxmlformats.org/officeDocument/2006/relationships/image" Target="../media/image70.png"/><Relationship Id="rId20" Type="http://schemas.openxmlformats.org/officeDocument/2006/relationships/oleObject" Target="../embeddings/oleObject10.bin"/><Relationship Id="rId41" Type="http://schemas.openxmlformats.org/officeDocument/2006/relationships/image" Target="../media/image21.wmf"/><Relationship Id="rId62" Type="http://schemas.openxmlformats.org/officeDocument/2006/relationships/oleObject" Target="../embeddings/oleObject31.bin"/><Relationship Id="rId83" Type="http://schemas.openxmlformats.org/officeDocument/2006/relationships/image" Target="../media/image42.wmf"/><Relationship Id="rId88" Type="http://schemas.openxmlformats.org/officeDocument/2006/relationships/oleObject" Target="../embeddings/oleObject44.bin"/><Relationship Id="rId111" Type="http://schemas.openxmlformats.org/officeDocument/2006/relationships/image" Target="../media/image56.wmf"/><Relationship Id="rId132" Type="http://schemas.openxmlformats.org/officeDocument/2006/relationships/image" Target="../media/image67.wmf"/><Relationship Id="rId15" Type="http://schemas.openxmlformats.org/officeDocument/2006/relationships/image" Target="../media/image8.wmf"/><Relationship Id="rId36" Type="http://schemas.openxmlformats.org/officeDocument/2006/relationships/oleObject" Target="../embeddings/oleObject18.bin"/><Relationship Id="rId57" Type="http://schemas.openxmlformats.org/officeDocument/2006/relationships/image" Target="../media/image29.wmf"/><Relationship Id="rId106" Type="http://schemas.openxmlformats.org/officeDocument/2006/relationships/oleObject" Target="../embeddings/oleObject53.bin"/><Relationship Id="rId127" Type="http://schemas.openxmlformats.org/officeDocument/2006/relationships/oleObject" Target="../embeddings/oleObject63.bin"/><Relationship Id="rId10" Type="http://schemas.openxmlformats.org/officeDocument/2006/relationships/oleObject" Target="../embeddings/oleObject5.bin"/><Relationship Id="rId31" Type="http://schemas.openxmlformats.org/officeDocument/2006/relationships/image" Target="../media/image16.wmf"/><Relationship Id="rId52" Type="http://schemas.openxmlformats.org/officeDocument/2006/relationships/oleObject" Target="../embeddings/oleObject26.bin"/><Relationship Id="rId73" Type="http://schemas.openxmlformats.org/officeDocument/2006/relationships/image" Target="../media/image37.wmf"/><Relationship Id="rId78" Type="http://schemas.openxmlformats.org/officeDocument/2006/relationships/oleObject" Target="../embeddings/oleObject39.bin"/><Relationship Id="rId94" Type="http://schemas.openxmlformats.org/officeDocument/2006/relationships/oleObject" Target="../embeddings/oleObject47.bin"/><Relationship Id="rId99" Type="http://schemas.openxmlformats.org/officeDocument/2006/relationships/image" Target="../media/image50.wmf"/><Relationship Id="rId101" Type="http://schemas.openxmlformats.org/officeDocument/2006/relationships/image" Target="../media/image51.wmf"/><Relationship Id="rId122" Type="http://schemas.openxmlformats.org/officeDocument/2006/relationships/image" Target="../media/image62.wmf"/><Relationship Id="rId4" Type="http://schemas.openxmlformats.org/officeDocument/2006/relationships/oleObject" Target="../embeddings/oleObject2.bin"/><Relationship Id="rId9" Type="http://schemas.openxmlformats.org/officeDocument/2006/relationships/image" Target="../media/image5.wmf"/><Relationship Id="rId26" Type="http://schemas.openxmlformats.org/officeDocument/2006/relationships/oleObject" Target="../embeddings/oleObject13.bin"/><Relationship Id="rId47" Type="http://schemas.openxmlformats.org/officeDocument/2006/relationships/image" Target="../media/image24.wmf"/><Relationship Id="rId68" Type="http://schemas.openxmlformats.org/officeDocument/2006/relationships/oleObject" Target="../embeddings/oleObject34.bin"/><Relationship Id="rId89" Type="http://schemas.openxmlformats.org/officeDocument/2006/relationships/image" Target="../media/image45.wmf"/><Relationship Id="rId112" Type="http://schemas.openxmlformats.org/officeDocument/2006/relationships/oleObject" Target="../embeddings/oleObject56.bin"/><Relationship Id="rId133" Type="http://schemas.openxmlformats.org/officeDocument/2006/relationships/oleObject" Target="../embeddings/oleObject66.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image" Target="../media/image121.wmf"/><Relationship Id="rId7" Type="http://schemas.openxmlformats.org/officeDocument/2006/relationships/image" Target="../media/image123.wmf"/><Relationship Id="rId2" Type="http://schemas.openxmlformats.org/officeDocument/2006/relationships/oleObject" Target="../embeddings/oleObject97.bin"/><Relationship Id="rId1" Type="http://schemas.openxmlformats.org/officeDocument/2006/relationships/slideLayout" Target="../slideLayouts/slideLayout2.xml"/><Relationship Id="rId6" Type="http://schemas.openxmlformats.org/officeDocument/2006/relationships/oleObject" Target="../embeddings/oleObject99.bin"/><Relationship Id="rId11" Type="http://schemas.openxmlformats.org/officeDocument/2006/relationships/image" Target="../media/image125.wmf"/><Relationship Id="rId5" Type="http://schemas.openxmlformats.org/officeDocument/2006/relationships/image" Target="../media/image122.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24.wmf"/></Relationships>
</file>

<file path=ppt/slides/_rels/slide31.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oleObject" Target="../embeddings/oleObject102.bin"/><Relationship Id="rId1" Type="http://schemas.openxmlformats.org/officeDocument/2006/relationships/slideLayout" Target="../slideLayouts/slideLayout2.xml"/><Relationship Id="rId6" Type="http://schemas.openxmlformats.org/officeDocument/2006/relationships/image" Target="../media/image128.wmf"/><Relationship Id="rId5" Type="http://schemas.openxmlformats.org/officeDocument/2006/relationships/oleObject" Target="../embeddings/oleObject103.bin"/><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oleObject" Target="../embeddings/oleObject110.bin"/><Relationship Id="rId18" Type="http://schemas.openxmlformats.org/officeDocument/2006/relationships/image" Target="../media/image136.wmf"/><Relationship Id="rId3" Type="http://schemas.openxmlformats.org/officeDocument/2006/relationships/image" Target="../media/image129.wmf"/><Relationship Id="rId7" Type="http://schemas.openxmlformats.org/officeDocument/2006/relationships/image" Target="../media/image131.wmf"/><Relationship Id="rId12" Type="http://schemas.openxmlformats.org/officeDocument/2006/relationships/image" Target="../media/image133.wmf"/><Relationship Id="rId17" Type="http://schemas.openxmlformats.org/officeDocument/2006/relationships/oleObject" Target="../embeddings/oleObject112.bin"/><Relationship Id="rId2" Type="http://schemas.openxmlformats.org/officeDocument/2006/relationships/oleObject" Target="../embeddings/oleObject104.bin"/><Relationship Id="rId16" Type="http://schemas.openxmlformats.org/officeDocument/2006/relationships/image" Target="../media/image135.wmf"/><Relationship Id="rId1" Type="http://schemas.openxmlformats.org/officeDocument/2006/relationships/slideLayout" Target="../slideLayouts/slideLayout7.xml"/><Relationship Id="rId6" Type="http://schemas.openxmlformats.org/officeDocument/2006/relationships/oleObject" Target="../embeddings/oleObject106.bin"/><Relationship Id="rId11" Type="http://schemas.openxmlformats.org/officeDocument/2006/relationships/image" Target="../media/image132.wmf"/><Relationship Id="rId5" Type="http://schemas.openxmlformats.org/officeDocument/2006/relationships/image" Target="../media/image130.wmf"/><Relationship Id="rId15" Type="http://schemas.openxmlformats.org/officeDocument/2006/relationships/oleObject" Target="../embeddings/oleObject111.bin"/><Relationship Id="rId10" Type="http://schemas.openxmlformats.org/officeDocument/2006/relationships/oleObject" Target="../embeddings/oleObject109.bin"/><Relationship Id="rId4" Type="http://schemas.openxmlformats.org/officeDocument/2006/relationships/oleObject" Target="../embeddings/oleObject105.bin"/><Relationship Id="rId9" Type="http://schemas.openxmlformats.org/officeDocument/2006/relationships/oleObject" Target="../embeddings/oleObject108.bin"/><Relationship Id="rId14" Type="http://schemas.openxmlformats.org/officeDocument/2006/relationships/image" Target="../media/image134.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42.wmf"/><Relationship Id="rId3" Type="http://schemas.openxmlformats.org/officeDocument/2006/relationships/image" Target="../media/image137.wmf"/><Relationship Id="rId7" Type="http://schemas.openxmlformats.org/officeDocument/2006/relationships/image" Target="../media/image139.wmf"/><Relationship Id="rId12" Type="http://schemas.openxmlformats.org/officeDocument/2006/relationships/oleObject" Target="../embeddings/oleObject118.bin"/><Relationship Id="rId17" Type="http://schemas.openxmlformats.org/officeDocument/2006/relationships/image" Target="../media/image144.wmf"/><Relationship Id="rId2" Type="http://schemas.openxmlformats.org/officeDocument/2006/relationships/oleObject" Target="../embeddings/oleObject113.bin"/><Relationship Id="rId16" Type="http://schemas.openxmlformats.org/officeDocument/2006/relationships/oleObject" Target="../embeddings/oleObject120.bin"/><Relationship Id="rId1" Type="http://schemas.openxmlformats.org/officeDocument/2006/relationships/slideLayout" Target="../slideLayouts/slideLayout7.xml"/><Relationship Id="rId6" Type="http://schemas.openxmlformats.org/officeDocument/2006/relationships/oleObject" Target="../embeddings/oleObject115.bin"/><Relationship Id="rId11" Type="http://schemas.openxmlformats.org/officeDocument/2006/relationships/image" Target="../media/image141.wmf"/><Relationship Id="rId5" Type="http://schemas.openxmlformats.org/officeDocument/2006/relationships/image" Target="../media/image138.wmf"/><Relationship Id="rId15" Type="http://schemas.openxmlformats.org/officeDocument/2006/relationships/image" Target="../media/image143.wmf"/><Relationship Id="rId10" Type="http://schemas.openxmlformats.org/officeDocument/2006/relationships/oleObject" Target="../embeddings/oleObject117.bin"/><Relationship Id="rId4" Type="http://schemas.openxmlformats.org/officeDocument/2006/relationships/oleObject" Target="../embeddings/oleObject114.bin"/><Relationship Id="rId9" Type="http://schemas.openxmlformats.org/officeDocument/2006/relationships/image" Target="../media/image140.wmf"/><Relationship Id="rId14" Type="http://schemas.openxmlformats.org/officeDocument/2006/relationships/oleObject" Target="../embeddings/oleObject119.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50.wmf"/><Relationship Id="rId3" Type="http://schemas.openxmlformats.org/officeDocument/2006/relationships/image" Target="../media/image145.wmf"/><Relationship Id="rId7" Type="http://schemas.openxmlformats.org/officeDocument/2006/relationships/image" Target="../media/image147.wmf"/><Relationship Id="rId12" Type="http://schemas.openxmlformats.org/officeDocument/2006/relationships/oleObject" Target="../embeddings/oleObject126.bin"/><Relationship Id="rId2" Type="http://schemas.openxmlformats.org/officeDocument/2006/relationships/oleObject" Target="../embeddings/oleObject121.bin"/><Relationship Id="rId1" Type="http://schemas.openxmlformats.org/officeDocument/2006/relationships/slideLayout" Target="../slideLayouts/slideLayout7.xml"/><Relationship Id="rId6" Type="http://schemas.openxmlformats.org/officeDocument/2006/relationships/oleObject" Target="../embeddings/oleObject123.bin"/><Relationship Id="rId11" Type="http://schemas.openxmlformats.org/officeDocument/2006/relationships/image" Target="../media/image149.wmf"/><Relationship Id="rId5" Type="http://schemas.openxmlformats.org/officeDocument/2006/relationships/image" Target="../media/image146.wmf"/><Relationship Id="rId15" Type="http://schemas.openxmlformats.org/officeDocument/2006/relationships/image" Target="../media/image151.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48.wmf"/><Relationship Id="rId14" Type="http://schemas.openxmlformats.org/officeDocument/2006/relationships/oleObject" Target="../embeddings/oleObject127.bin"/></Relationships>
</file>

<file path=ppt/slides/_rels/slide36.xml.rels><?xml version="1.0" encoding="UTF-8" standalone="yes"?>
<Relationships xmlns="http://schemas.openxmlformats.org/package/2006/relationships"><Relationship Id="rId3" Type="http://schemas.openxmlformats.org/officeDocument/2006/relationships/image" Target="../media/image152.wmf"/><Relationship Id="rId7" Type="http://schemas.openxmlformats.org/officeDocument/2006/relationships/image" Target="../media/image154.wmf"/><Relationship Id="rId2" Type="http://schemas.openxmlformats.org/officeDocument/2006/relationships/image" Target="../media/image133.wmf"/><Relationship Id="rId1" Type="http://schemas.openxmlformats.org/officeDocument/2006/relationships/slideLayout" Target="../slideLayouts/slideLayout2.xml"/><Relationship Id="rId6" Type="http://schemas.openxmlformats.org/officeDocument/2006/relationships/oleObject" Target="../embeddings/oleObject129.bin"/><Relationship Id="rId5" Type="http://schemas.openxmlformats.org/officeDocument/2006/relationships/image" Target="../media/image153.wmf"/><Relationship Id="rId4" Type="http://schemas.openxmlformats.org/officeDocument/2006/relationships/oleObject" Target="../embeddings/oleObject128.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160.wmf"/><Relationship Id="rId3" Type="http://schemas.openxmlformats.org/officeDocument/2006/relationships/image" Target="../media/image155.wmf"/><Relationship Id="rId7" Type="http://schemas.openxmlformats.org/officeDocument/2006/relationships/image" Target="../media/image157.wmf"/><Relationship Id="rId12" Type="http://schemas.openxmlformats.org/officeDocument/2006/relationships/oleObject" Target="../embeddings/oleObject135.bin"/><Relationship Id="rId2" Type="http://schemas.openxmlformats.org/officeDocument/2006/relationships/oleObject" Target="../embeddings/oleObject130.bin"/><Relationship Id="rId1" Type="http://schemas.openxmlformats.org/officeDocument/2006/relationships/slideLayout" Target="../slideLayouts/slideLayout2.xml"/><Relationship Id="rId6" Type="http://schemas.openxmlformats.org/officeDocument/2006/relationships/oleObject" Target="../embeddings/oleObject132.bin"/><Relationship Id="rId11" Type="http://schemas.openxmlformats.org/officeDocument/2006/relationships/image" Target="../media/image159.wmf"/><Relationship Id="rId5" Type="http://schemas.openxmlformats.org/officeDocument/2006/relationships/image" Target="../media/image156.wmf"/><Relationship Id="rId10" Type="http://schemas.openxmlformats.org/officeDocument/2006/relationships/oleObject" Target="../embeddings/oleObject134.bin"/><Relationship Id="rId4" Type="http://schemas.openxmlformats.org/officeDocument/2006/relationships/oleObject" Target="../embeddings/oleObject131.bin"/><Relationship Id="rId9" Type="http://schemas.openxmlformats.org/officeDocument/2006/relationships/image" Target="../media/image158.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image" Target="../media/image162.wmf"/><Relationship Id="rId7" Type="http://schemas.openxmlformats.org/officeDocument/2006/relationships/image" Target="../media/image164.wmf"/><Relationship Id="rId2" Type="http://schemas.openxmlformats.org/officeDocument/2006/relationships/oleObject" Target="../embeddings/oleObject136.bin"/><Relationship Id="rId1" Type="http://schemas.openxmlformats.org/officeDocument/2006/relationships/slideLayout" Target="../slideLayouts/slideLayout14.xml"/><Relationship Id="rId6" Type="http://schemas.openxmlformats.org/officeDocument/2006/relationships/oleObject" Target="../embeddings/oleObject138.bin"/><Relationship Id="rId11" Type="http://schemas.openxmlformats.org/officeDocument/2006/relationships/image" Target="../media/image165.wmf"/><Relationship Id="rId5" Type="http://schemas.openxmlformats.org/officeDocument/2006/relationships/image" Target="../media/image163.wmf"/><Relationship Id="rId10" Type="http://schemas.openxmlformats.org/officeDocument/2006/relationships/oleObject" Target="../embeddings/oleObject141.bin"/><Relationship Id="rId4" Type="http://schemas.openxmlformats.org/officeDocument/2006/relationships/oleObject" Target="../embeddings/oleObject137.bin"/><Relationship Id="rId9" Type="http://schemas.openxmlformats.org/officeDocument/2006/relationships/oleObject" Target="../embeddings/oleObject14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image" Target="../media/image166.wmf"/><Relationship Id="rId7" Type="http://schemas.openxmlformats.org/officeDocument/2006/relationships/image" Target="../media/image168.wmf"/><Relationship Id="rId2" Type="http://schemas.openxmlformats.org/officeDocument/2006/relationships/oleObject" Target="../embeddings/oleObject142.bin"/><Relationship Id="rId1" Type="http://schemas.openxmlformats.org/officeDocument/2006/relationships/slideLayout" Target="../slideLayouts/slideLayout7.xml"/><Relationship Id="rId6" Type="http://schemas.openxmlformats.org/officeDocument/2006/relationships/oleObject" Target="../embeddings/oleObject144.bin"/><Relationship Id="rId5" Type="http://schemas.openxmlformats.org/officeDocument/2006/relationships/image" Target="../media/image167.wmf"/><Relationship Id="rId4" Type="http://schemas.openxmlformats.org/officeDocument/2006/relationships/oleObject" Target="../embeddings/oleObject143.bin"/><Relationship Id="rId9" Type="http://schemas.openxmlformats.org/officeDocument/2006/relationships/image" Target="../media/image169.wmf"/></Relationships>
</file>

<file path=ppt/slides/_rels/slide43.x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oleObject" Target="../embeddings/oleObject146.bin"/><Relationship Id="rId1"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oleObject" Target="../embeddings/oleObject147.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image" Target="../media/image172.wmf"/><Relationship Id="rId7" Type="http://schemas.openxmlformats.org/officeDocument/2006/relationships/image" Target="../media/image174.wmf"/><Relationship Id="rId2" Type="http://schemas.openxmlformats.org/officeDocument/2006/relationships/oleObject" Target="../embeddings/oleObject148.bin"/><Relationship Id="rId1" Type="http://schemas.openxmlformats.org/officeDocument/2006/relationships/slideLayout" Target="../slideLayouts/slideLayout14.xml"/><Relationship Id="rId6" Type="http://schemas.openxmlformats.org/officeDocument/2006/relationships/oleObject" Target="../embeddings/oleObject150.bin"/><Relationship Id="rId11" Type="http://schemas.openxmlformats.org/officeDocument/2006/relationships/image" Target="../media/image176.wmf"/><Relationship Id="rId5" Type="http://schemas.openxmlformats.org/officeDocument/2006/relationships/image" Target="../media/image173.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175.wmf"/></Relationships>
</file>

<file path=ppt/slides/_rels/slide45.xml.rels><?xml version="1.0" encoding="UTF-8" standalone="yes"?>
<Relationships xmlns="http://schemas.openxmlformats.org/package/2006/relationships"><Relationship Id="rId3" Type="http://schemas.openxmlformats.org/officeDocument/2006/relationships/image" Target="../media/image177.wmf"/><Relationship Id="rId7" Type="http://schemas.openxmlformats.org/officeDocument/2006/relationships/image" Target="../media/image179.wmf"/><Relationship Id="rId2" Type="http://schemas.openxmlformats.org/officeDocument/2006/relationships/oleObject" Target="../embeddings/oleObject153.bin"/><Relationship Id="rId1" Type="http://schemas.openxmlformats.org/officeDocument/2006/relationships/slideLayout" Target="../slideLayouts/slideLayout7.xml"/><Relationship Id="rId6" Type="http://schemas.openxmlformats.org/officeDocument/2006/relationships/oleObject" Target="../embeddings/oleObject155.bin"/><Relationship Id="rId5" Type="http://schemas.openxmlformats.org/officeDocument/2006/relationships/image" Target="../media/image178.wmf"/><Relationship Id="rId4" Type="http://schemas.openxmlformats.org/officeDocument/2006/relationships/oleObject" Target="../embeddings/oleObject15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image" Target="../media/image185.wmf"/><Relationship Id="rId18" Type="http://schemas.openxmlformats.org/officeDocument/2006/relationships/oleObject" Target="../embeddings/oleObject164.bin"/><Relationship Id="rId3" Type="http://schemas.openxmlformats.org/officeDocument/2006/relationships/image" Target="../media/image180.wmf"/><Relationship Id="rId21" Type="http://schemas.openxmlformats.org/officeDocument/2006/relationships/image" Target="../media/image189.wmf"/><Relationship Id="rId7" Type="http://schemas.openxmlformats.org/officeDocument/2006/relationships/image" Target="../media/image182.wmf"/><Relationship Id="rId12" Type="http://schemas.openxmlformats.org/officeDocument/2006/relationships/oleObject" Target="../embeddings/oleObject161.bin"/><Relationship Id="rId17" Type="http://schemas.openxmlformats.org/officeDocument/2006/relationships/image" Target="../media/image187.wmf"/><Relationship Id="rId2" Type="http://schemas.openxmlformats.org/officeDocument/2006/relationships/oleObject" Target="../embeddings/oleObject156.bin"/><Relationship Id="rId16" Type="http://schemas.openxmlformats.org/officeDocument/2006/relationships/oleObject" Target="../embeddings/oleObject163.bin"/><Relationship Id="rId20" Type="http://schemas.openxmlformats.org/officeDocument/2006/relationships/oleObject" Target="../embeddings/oleObject165.bin"/><Relationship Id="rId1" Type="http://schemas.openxmlformats.org/officeDocument/2006/relationships/slideLayout" Target="../slideLayouts/slideLayout7.xml"/><Relationship Id="rId6" Type="http://schemas.openxmlformats.org/officeDocument/2006/relationships/oleObject" Target="../embeddings/oleObject158.bin"/><Relationship Id="rId11" Type="http://schemas.openxmlformats.org/officeDocument/2006/relationships/image" Target="../media/image184.wmf"/><Relationship Id="rId5" Type="http://schemas.openxmlformats.org/officeDocument/2006/relationships/image" Target="../media/image181.wmf"/><Relationship Id="rId15" Type="http://schemas.openxmlformats.org/officeDocument/2006/relationships/image" Target="../media/image186.wmf"/><Relationship Id="rId23" Type="http://schemas.openxmlformats.org/officeDocument/2006/relationships/image" Target="../media/image190.wmf"/><Relationship Id="rId10" Type="http://schemas.openxmlformats.org/officeDocument/2006/relationships/oleObject" Target="../embeddings/oleObject160.bin"/><Relationship Id="rId19" Type="http://schemas.openxmlformats.org/officeDocument/2006/relationships/image" Target="../media/image188.wmf"/><Relationship Id="rId4" Type="http://schemas.openxmlformats.org/officeDocument/2006/relationships/oleObject" Target="../embeddings/oleObject157.bin"/><Relationship Id="rId9" Type="http://schemas.openxmlformats.org/officeDocument/2006/relationships/image" Target="../media/image183.wmf"/><Relationship Id="rId14" Type="http://schemas.openxmlformats.org/officeDocument/2006/relationships/oleObject" Target="../embeddings/oleObject162.bin"/><Relationship Id="rId22" Type="http://schemas.openxmlformats.org/officeDocument/2006/relationships/oleObject" Target="../embeddings/oleObject166.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96.wmf"/><Relationship Id="rId3" Type="http://schemas.openxmlformats.org/officeDocument/2006/relationships/image" Target="../media/image191.wmf"/><Relationship Id="rId7" Type="http://schemas.openxmlformats.org/officeDocument/2006/relationships/image" Target="../media/image193.wmf"/><Relationship Id="rId12" Type="http://schemas.openxmlformats.org/officeDocument/2006/relationships/oleObject" Target="../embeddings/oleObject172.bin"/><Relationship Id="rId2" Type="http://schemas.openxmlformats.org/officeDocument/2006/relationships/oleObject" Target="../embeddings/oleObject167.bin"/><Relationship Id="rId1" Type="http://schemas.openxmlformats.org/officeDocument/2006/relationships/slideLayout" Target="../slideLayouts/slideLayout7.xml"/><Relationship Id="rId6" Type="http://schemas.openxmlformats.org/officeDocument/2006/relationships/oleObject" Target="../embeddings/oleObject169.bin"/><Relationship Id="rId11" Type="http://schemas.openxmlformats.org/officeDocument/2006/relationships/image" Target="../media/image195.wmf"/><Relationship Id="rId5" Type="http://schemas.openxmlformats.org/officeDocument/2006/relationships/image" Target="../media/image192.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94.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76.bin"/><Relationship Id="rId13" Type="http://schemas.openxmlformats.org/officeDocument/2006/relationships/image" Target="../media/image202.wmf"/><Relationship Id="rId18" Type="http://schemas.openxmlformats.org/officeDocument/2006/relationships/image" Target="../media/image162.wmf"/><Relationship Id="rId3" Type="http://schemas.openxmlformats.org/officeDocument/2006/relationships/image" Target="../media/image197.wmf"/><Relationship Id="rId7" Type="http://schemas.openxmlformats.org/officeDocument/2006/relationships/image" Target="../media/image199.wmf"/><Relationship Id="rId12" Type="http://schemas.openxmlformats.org/officeDocument/2006/relationships/oleObject" Target="../embeddings/oleObject178.bin"/><Relationship Id="rId17" Type="http://schemas.openxmlformats.org/officeDocument/2006/relationships/oleObject" Target="../embeddings/oleObject181.bin"/><Relationship Id="rId2" Type="http://schemas.openxmlformats.org/officeDocument/2006/relationships/oleObject" Target="../embeddings/oleObject173.bin"/><Relationship Id="rId16" Type="http://schemas.openxmlformats.org/officeDocument/2006/relationships/oleObject" Target="../embeddings/oleObject180.bin"/><Relationship Id="rId1" Type="http://schemas.openxmlformats.org/officeDocument/2006/relationships/slideLayout" Target="../slideLayouts/slideLayout7.xml"/><Relationship Id="rId6" Type="http://schemas.openxmlformats.org/officeDocument/2006/relationships/oleObject" Target="../embeddings/oleObject175.bin"/><Relationship Id="rId11" Type="http://schemas.openxmlformats.org/officeDocument/2006/relationships/image" Target="../media/image201.wmf"/><Relationship Id="rId5" Type="http://schemas.openxmlformats.org/officeDocument/2006/relationships/image" Target="../media/image198.wmf"/><Relationship Id="rId15" Type="http://schemas.openxmlformats.org/officeDocument/2006/relationships/image" Target="../media/image203.wmf"/><Relationship Id="rId10" Type="http://schemas.openxmlformats.org/officeDocument/2006/relationships/oleObject" Target="../embeddings/oleObject177.bin"/><Relationship Id="rId4" Type="http://schemas.openxmlformats.org/officeDocument/2006/relationships/oleObject" Target="../embeddings/oleObject174.bin"/><Relationship Id="rId9" Type="http://schemas.openxmlformats.org/officeDocument/2006/relationships/image" Target="../media/image200.wmf"/><Relationship Id="rId14" Type="http://schemas.openxmlformats.org/officeDocument/2006/relationships/oleObject" Target="../embeddings/oleObject17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oleObject" Target="../embeddings/oleObject182.bin"/><Relationship Id="rId1" Type="http://schemas.openxmlformats.org/officeDocument/2006/relationships/slideLayout" Target="../slideLayouts/slideLayout7.xml"/><Relationship Id="rId5" Type="http://schemas.openxmlformats.org/officeDocument/2006/relationships/image" Target="../media/image205.wmf"/><Relationship Id="rId4" Type="http://schemas.openxmlformats.org/officeDocument/2006/relationships/oleObject" Target="../embeddings/oleObject183.bin"/></Relationships>
</file>

<file path=ppt/slides/_rels/slide51.x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oleObject" Target="../embeddings/oleObject184.bin"/><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207.wmf"/><Relationship Id="rId4" Type="http://schemas.openxmlformats.org/officeDocument/2006/relationships/oleObject" Target="../embeddings/oleObject185.bin"/></Relationships>
</file>

<file path=ppt/slides/_rels/slide52.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oleObject" Target="../embeddings/oleObject186.bin"/><Relationship Id="rId1" Type="http://schemas.openxmlformats.org/officeDocument/2006/relationships/slideLayout" Target="../slideLayouts/slideLayout2.xml"/><Relationship Id="rId5" Type="http://schemas.openxmlformats.org/officeDocument/2006/relationships/image" Target="../media/image209.wmf"/><Relationship Id="rId4" Type="http://schemas.openxmlformats.org/officeDocument/2006/relationships/oleObject" Target="../embeddings/oleObject187.bin"/></Relationships>
</file>

<file path=ppt/slides/_rels/slide53.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oleObject" Target="../embeddings/oleObject188.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11.emf"/><Relationship Id="rId7" Type="http://schemas.openxmlformats.org/officeDocument/2006/relationships/image" Target="../media/image88.jpeg"/><Relationship Id="rId2" Type="http://schemas.openxmlformats.org/officeDocument/2006/relationships/oleObject" Target="../embeddings/oleObject189.bin"/><Relationship Id="rId1" Type="http://schemas.openxmlformats.org/officeDocument/2006/relationships/slideLayout" Target="../slideLayouts/slideLayout2.xml"/><Relationship Id="rId6" Type="http://schemas.openxmlformats.org/officeDocument/2006/relationships/image" Target="../media/image213.wmf"/><Relationship Id="rId5" Type="http://schemas.openxmlformats.org/officeDocument/2006/relationships/oleObject" Target="../embeddings/oleObject190.bin"/><Relationship Id="rId4" Type="http://schemas.openxmlformats.org/officeDocument/2006/relationships/image" Target="../media/image212.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219.wmf"/><Relationship Id="rId3" Type="http://schemas.openxmlformats.org/officeDocument/2006/relationships/image" Target="../media/image214.wmf"/><Relationship Id="rId7" Type="http://schemas.openxmlformats.org/officeDocument/2006/relationships/image" Target="../media/image216.wmf"/><Relationship Id="rId12" Type="http://schemas.openxmlformats.org/officeDocument/2006/relationships/oleObject" Target="../embeddings/oleObject196.bin"/><Relationship Id="rId2" Type="http://schemas.openxmlformats.org/officeDocument/2006/relationships/oleObject" Target="../embeddings/oleObject191.bin"/><Relationship Id="rId1" Type="http://schemas.openxmlformats.org/officeDocument/2006/relationships/slideLayout" Target="../slideLayouts/slideLayout7.xml"/><Relationship Id="rId6" Type="http://schemas.openxmlformats.org/officeDocument/2006/relationships/oleObject" Target="../embeddings/oleObject193.bin"/><Relationship Id="rId11" Type="http://schemas.openxmlformats.org/officeDocument/2006/relationships/image" Target="../media/image218.wmf"/><Relationship Id="rId5" Type="http://schemas.openxmlformats.org/officeDocument/2006/relationships/image" Target="../media/image215.wmf"/><Relationship Id="rId10" Type="http://schemas.openxmlformats.org/officeDocument/2006/relationships/oleObject" Target="../embeddings/oleObject195.bin"/><Relationship Id="rId4" Type="http://schemas.openxmlformats.org/officeDocument/2006/relationships/oleObject" Target="../embeddings/oleObject192.bin"/><Relationship Id="rId9" Type="http://schemas.openxmlformats.org/officeDocument/2006/relationships/image" Target="../media/image21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225.wmf"/><Relationship Id="rId18" Type="http://schemas.openxmlformats.org/officeDocument/2006/relationships/oleObject" Target="../embeddings/oleObject205.bin"/><Relationship Id="rId26" Type="http://schemas.openxmlformats.org/officeDocument/2006/relationships/image" Target="../media/image231.wmf"/><Relationship Id="rId3" Type="http://schemas.openxmlformats.org/officeDocument/2006/relationships/image" Target="../media/image220.wmf"/><Relationship Id="rId21" Type="http://schemas.openxmlformats.org/officeDocument/2006/relationships/oleObject" Target="../embeddings/oleObject207.bin"/><Relationship Id="rId7" Type="http://schemas.openxmlformats.org/officeDocument/2006/relationships/image" Target="../media/image222.wmf"/><Relationship Id="rId12" Type="http://schemas.openxmlformats.org/officeDocument/2006/relationships/oleObject" Target="../embeddings/oleObject202.bin"/><Relationship Id="rId17" Type="http://schemas.openxmlformats.org/officeDocument/2006/relationships/image" Target="../media/image227.wmf"/><Relationship Id="rId25" Type="http://schemas.openxmlformats.org/officeDocument/2006/relationships/oleObject" Target="../embeddings/oleObject209.bin"/><Relationship Id="rId2" Type="http://schemas.openxmlformats.org/officeDocument/2006/relationships/oleObject" Target="../embeddings/oleObject197.bin"/><Relationship Id="rId16" Type="http://schemas.openxmlformats.org/officeDocument/2006/relationships/oleObject" Target="../embeddings/oleObject204.bin"/><Relationship Id="rId20" Type="http://schemas.openxmlformats.org/officeDocument/2006/relationships/oleObject" Target="../embeddings/oleObject206.bin"/><Relationship Id="rId29" Type="http://schemas.openxmlformats.org/officeDocument/2006/relationships/oleObject" Target="../embeddings/oleObject211.bin"/><Relationship Id="rId1" Type="http://schemas.openxmlformats.org/officeDocument/2006/relationships/slideLayout" Target="../slideLayouts/slideLayout7.xml"/><Relationship Id="rId6" Type="http://schemas.openxmlformats.org/officeDocument/2006/relationships/oleObject" Target="../embeddings/oleObject199.bin"/><Relationship Id="rId11" Type="http://schemas.openxmlformats.org/officeDocument/2006/relationships/image" Target="../media/image224.wmf"/><Relationship Id="rId24" Type="http://schemas.openxmlformats.org/officeDocument/2006/relationships/image" Target="../media/image230.wmf"/><Relationship Id="rId32" Type="http://schemas.openxmlformats.org/officeDocument/2006/relationships/image" Target="../media/image234.wmf"/><Relationship Id="rId5" Type="http://schemas.openxmlformats.org/officeDocument/2006/relationships/image" Target="../media/image221.wmf"/><Relationship Id="rId15" Type="http://schemas.openxmlformats.org/officeDocument/2006/relationships/image" Target="../media/image226.wmf"/><Relationship Id="rId23" Type="http://schemas.openxmlformats.org/officeDocument/2006/relationships/oleObject" Target="../embeddings/oleObject208.bin"/><Relationship Id="rId28" Type="http://schemas.openxmlformats.org/officeDocument/2006/relationships/image" Target="../media/image232.wmf"/><Relationship Id="rId10" Type="http://schemas.openxmlformats.org/officeDocument/2006/relationships/oleObject" Target="../embeddings/oleObject201.bin"/><Relationship Id="rId19" Type="http://schemas.openxmlformats.org/officeDocument/2006/relationships/image" Target="../media/image228.wmf"/><Relationship Id="rId31" Type="http://schemas.openxmlformats.org/officeDocument/2006/relationships/oleObject" Target="../embeddings/oleObject212.bin"/><Relationship Id="rId4" Type="http://schemas.openxmlformats.org/officeDocument/2006/relationships/oleObject" Target="../embeddings/oleObject198.bin"/><Relationship Id="rId9" Type="http://schemas.openxmlformats.org/officeDocument/2006/relationships/image" Target="../media/image223.wmf"/><Relationship Id="rId14" Type="http://schemas.openxmlformats.org/officeDocument/2006/relationships/oleObject" Target="../embeddings/oleObject203.bin"/><Relationship Id="rId22" Type="http://schemas.openxmlformats.org/officeDocument/2006/relationships/image" Target="../media/image229.wmf"/><Relationship Id="rId27" Type="http://schemas.openxmlformats.org/officeDocument/2006/relationships/oleObject" Target="../embeddings/oleObject210.bin"/><Relationship Id="rId30" Type="http://schemas.openxmlformats.org/officeDocument/2006/relationships/image" Target="../media/image233.wmf"/></Relationships>
</file>

<file path=ppt/slides/_rels/slide59.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oleObject" Target="../embeddings/oleObject213.bin"/><Relationship Id="rId1" Type="http://schemas.openxmlformats.org/officeDocument/2006/relationships/slideLayout" Target="../slideLayouts/slideLayout2.xml"/><Relationship Id="rId5" Type="http://schemas.openxmlformats.org/officeDocument/2006/relationships/image" Target="../media/image236.wmf"/><Relationship Id="rId4" Type="http://schemas.openxmlformats.org/officeDocument/2006/relationships/oleObject" Target="../embeddings/oleObject214.bin"/></Relationships>
</file>

<file path=ppt/slides/_rels/slide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60.x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oleObject" Target="../embeddings/oleObject215.bin"/><Relationship Id="rId1" Type="http://schemas.openxmlformats.org/officeDocument/2006/relationships/slideLayout" Target="../slideLayouts/slideLayout7.xml"/><Relationship Id="rId5" Type="http://schemas.openxmlformats.org/officeDocument/2006/relationships/image" Target="../media/image238.wmf"/><Relationship Id="rId4" Type="http://schemas.openxmlformats.org/officeDocument/2006/relationships/oleObject" Target="../embeddings/oleObject216.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20.bin"/><Relationship Id="rId13" Type="http://schemas.openxmlformats.org/officeDocument/2006/relationships/image" Target="../media/image241.wmf"/><Relationship Id="rId18" Type="http://schemas.openxmlformats.org/officeDocument/2006/relationships/image" Target="../media/image242.wmf"/><Relationship Id="rId26" Type="http://schemas.openxmlformats.org/officeDocument/2006/relationships/image" Target="../media/image244.wmf"/><Relationship Id="rId3" Type="http://schemas.openxmlformats.org/officeDocument/2006/relationships/image" Target="../media/image239.wmf"/><Relationship Id="rId21" Type="http://schemas.openxmlformats.org/officeDocument/2006/relationships/oleObject" Target="../embeddings/oleObject227.bin"/><Relationship Id="rId7" Type="http://schemas.openxmlformats.org/officeDocument/2006/relationships/image" Target="../media/image240.wmf"/><Relationship Id="rId12" Type="http://schemas.openxmlformats.org/officeDocument/2006/relationships/oleObject" Target="../embeddings/oleObject222.bin"/><Relationship Id="rId17" Type="http://schemas.openxmlformats.org/officeDocument/2006/relationships/oleObject" Target="../embeddings/oleObject225.bin"/><Relationship Id="rId25" Type="http://schemas.openxmlformats.org/officeDocument/2006/relationships/oleObject" Target="../embeddings/oleObject229.bin"/><Relationship Id="rId2" Type="http://schemas.openxmlformats.org/officeDocument/2006/relationships/oleObject" Target="../embeddings/oleObject217.bin"/><Relationship Id="rId16" Type="http://schemas.openxmlformats.org/officeDocument/2006/relationships/image" Target="../media/image229.wmf"/><Relationship Id="rId20" Type="http://schemas.openxmlformats.org/officeDocument/2006/relationships/image" Target="../media/image231.wmf"/><Relationship Id="rId29" Type="http://schemas.openxmlformats.org/officeDocument/2006/relationships/oleObject" Target="../embeddings/oleObject231.bin"/><Relationship Id="rId1" Type="http://schemas.openxmlformats.org/officeDocument/2006/relationships/slideLayout" Target="../slideLayouts/slideLayout7.xml"/><Relationship Id="rId6" Type="http://schemas.openxmlformats.org/officeDocument/2006/relationships/oleObject" Target="../embeddings/oleObject219.bin"/><Relationship Id="rId11" Type="http://schemas.openxmlformats.org/officeDocument/2006/relationships/image" Target="../media/image227.wmf"/><Relationship Id="rId24" Type="http://schemas.openxmlformats.org/officeDocument/2006/relationships/image" Target="../media/image243.wmf"/><Relationship Id="rId5" Type="http://schemas.openxmlformats.org/officeDocument/2006/relationships/image" Target="../media/image223.wmf"/><Relationship Id="rId15" Type="http://schemas.openxmlformats.org/officeDocument/2006/relationships/oleObject" Target="../embeddings/oleObject224.bin"/><Relationship Id="rId23" Type="http://schemas.openxmlformats.org/officeDocument/2006/relationships/oleObject" Target="../embeddings/oleObject228.bin"/><Relationship Id="rId28" Type="http://schemas.openxmlformats.org/officeDocument/2006/relationships/image" Target="../media/image245.wmf"/><Relationship Id="rId10" Type="http://schemas.openxmlformats.org/officeDocument/2006/relationships/oleObject" Target="../embeddings/oleObject221.bin"/><Relationship Id="rId19" Type="http://schemas.openxmlformats.org/officeDocument/2006/relationships/oleObject" Target="../embeddings/oleObject226.bin"/><Relationship Id="rId4" Type="http://schemas.openxmlformats.org/officeDocument/2006/relationships/oleObject" Target="../embeddings/oleObject218.bin"/><Relationship Id="rId9" Type="http://schemas.openxmlformats.org/officeDocument/2006/relationships/image" Target="../media/image226.wmf"/><Relationship Id="rId14" Type="http://schemas.openxmlformats.org/officeDocument/2006/relationships/oleObject" Target="../embeddings/oleObject223.bin"/><Relationship Id="rId22" Type="http://schemas.openxmlformats.org/officeDocument/2006/relationships/image" Target="../media/image232.wmf"/><Relationship Id="rId27" Type="http://schemas.openxmlformats.org/officeDocument/2006/relationships/oleObject" Target="../embeddings/oleObject230.bin"/><Relationship Id="rId30" Type="http://schemas.openxmlformats.org/officeDocument/2006/relationships/image" Target="../media/image246.wmf"/></Relationships>
</file>

<file path=ppt/slides/_rels/slide62.x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oleObject" Target="../embeddings/oleObject232.bin"/><Relationship Id="rId1" Type="http://schemas.openxmlformats.org/officeDocument/2006/relationships/slideLayout" Target="../slideLayouts/slideLayout7.xml"/><Relationship Id="rId5" Type="http://schemas.openxmlformats.org/officeDocument/2006/relationships/image" Target="../media/image248.wmf"/><Relationship Id="rId4" Type="http://schemas.openxmlformats.org/officeDocument/2006/relationships/oleObject" Target="../embeddings/oleObject233.bin"/></Relationships>
</file>

<file path=ppt/slides/_rels/slide63.x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oleObject" Target="../embeddings/oleObject234.bin"/><Relationship Id="rId1" Type="http://schemas.openxmlformats.org/officeDocument/2006/relationships/slideLayout" Target="../slideLayouts/slideLayout2.xml"/><Relationship Id="rId5" Type="http://schemas.openxmlformats.org/officeDocument/2006/relationships/image" Target="../media/image250.wmf"/><Relationship Id="rId4" Type="http://schemas.openxmlformats.org/officeDocument/2006/relationships/oleObject" Target="../embeddings/oleObject235.bin"/></Relationships>
</file>

<file path=ppt/slides/_rels/slide64.x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oleObject" Target="../embeddings/oleObject236.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oleObject" Target="../embeddings/oleObject237.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image" Target="../media/image253.wmf"/><Relationship Id="rId7" Type="http://schemas.openxmlformats.org/officeDocument/2006/relationships/image" Target="../media/image255.wmf"/><Relationship Id="rId2" Type="http://schemas.openxmlformats.org/officeDocument/2006/relationships/oleObject" Target="../embeddings/oleObject238.bin"/><Relationship Id="rId1" Type="http://schemas.openxmlformats.org/officeDocument/2006/relationships/slideLayout" Target="../slideLayouts/slideLayout7.xml"/><Relationship Id="rId6" Type="http://schemas.openxmlformats.org/officeDocument/2006/relationships/oleObject" Target="../embeddings/oleObject240.bin"/><Relationship Id="rId5" Type="http://schemas.openxmlformats.org/officeDocument/2006/relationships/image" Target="../media/image254.wmf"/><Relationship Id="rId4" Type="http://schemas.openxmlformats.org/officeDocument/2006/relationships/oleObject" Target="../embeddings/oleObject239.bin"/><Relationship Id="rId9" Type="http://schemas.openxmlformats.org/officeDocument/2006/relationships/image" Target="../media/image256.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45.bin"/><Relationship Id="rId13" Type="http://schemas.openxmlformats.org/officeDocument/2006/relationships/image" Target="../media/image262.wmf"/><Relationship Id="rId3" Type="http://schemas.openxmlformats.org/officeDocument/2006/relationships/image" Target="../media/image257.wmf"/><Relationship Id="rId7" Type="http://schemas.openxmlformats.org/officeDocument/2006/relationships/image" Target="../media/image259.wmf"/><Relationship Id="rId12" Type="http://schemas.openxmlformats.org/officeDocument/2006/relationships/oleObject" Target="../embeddings/oleObject247.bin"/><Relationship Id="rId2" Type="http://schemas.openxmlformats.org/officeDocument/2006/relationships/oleObject" Target="../embeddings/oleObject242.bin"/><Relationship Id="rId1" Type="http://schemas.openxmlformats.org/officeDocument/2006/relationships/slideLayout" Target="../slideLayouts/slideLayout7.xml"/><Relationship Id="rId6" Type="http://schemas.openxmlformats.org/officeDocument/2006/relationships/oleObject" Target="../embeddings/oleObject244.bin"/><Relationship Id="rId11" Type="http://schemas.openxmlformats.org/officeDocument/2006/relationships/image" Target="../media/image261.wmf"/><Relationship Id="rId5" Type="http://schemas.openxmlformats.org/officeDocument/2006/relationships/image" Target="../media/image258.wmf"/><Relationship Id="rId10" Type="http://schemas.openxmlformats.org/officeDocument/2006/relationships/oleObject" Target="../embeddings/oleObject246.bin"/><Relationship Id="rId4" Type="http://schemas.openxmlformats.org/officeDocument/2006/relationships/oleObject" Target="../embeddings/oleObject243.bin"/><Relationship Id="rId9" Type="http://schemas.openxmlformats.org/officeDocument/2006/relationships/image" Target="../media/image260.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image" Target="../media/image263.wmf"/><Relationship Id="rId7" Type="http://schemas.openxmlformats.org/officeDocument/2006/relationships/image" Target="../media/image265.wmf"/><Relationship Id="rId2" Type="http://schemas.openxmlformats.org/officeDocument/2006/relationships/oleObject" Target="../embeddings/oleObject248.bin"/><Relationship Id="rId1" Type="http://schemas.openxmlformats.org/officeDocument/2006/relationships/slideLayout" Target="../slideLayouts/slideLayout7.xml"/><Relationship Id="rId6" Type="http://schemas.openxmlformats.org/officeDocument/2006/relationships/oleObject" Target="../embeddings/oleObject250.bin"/><Relationship Id="rId5" Type="http://schemas.openxmlformats.org/officeDocument/2006/relationships/image" Target="../media/image264.wmf"/><Relationship Id="rId4" Type="http://schemas.openxmlformats.org/officeDocument/2006/relationships/oleObject" Target="../embeddings/oleObject24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270.wmf"/><Relationship Id="rId3" Type="http://schemas.openxmlformats.org/officeDocument/2006/relationships/oleObject" Target="../embeddings/oleObject252.bin"/><Relationship Id="rId7" Type="http://schemas.openxmlformats.org/officeDocument/2006/relationships/oleObject" Target="../embeddings/oleObject254.bin"/><Relationship Id="rId2"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69.wmf"/><Relationship Id="rId5" Type="http://schemas.openxmlformats.org/officeDocument/2006/relationships/oleObject" Target="../embeddings/oleObject253.bin"/><Relationship Id="rId4" Type="http://schemas.openxmlformats.org/officeDocument/2006/relationships/image" Target="../media/image268.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image" Target="../media/image271.wmf"/><Relationship Id="rId7" Type="http://schemas.openxmlformats.org/officeDocument/2006/relationships/image" Target="../media/image273.wmf"/><Relationship Id="rId2" Type="http://schemas.openxmlformats.org/officeDocument/2006/relationships/oleObject" Target="../embeddings/oleObject255.bin"/><Relationship Id="rId1" Type="http://schemas.openxmlformats.org/officeDocument/2006/relationships/slideLayout" Target="../slideLayouts/slideLayout7.xml"/><Relationship Id="rId6" Type="http://schemas.openxmlformats.org/officeDocument/2006/relationships/oleObject" Target="../embeddings/oleObject257.bin"/><Relationship Id="rId5" Type="http://schemas.openxmlformats.org/officeDocument/2006/relationships/image" Target="../media/image272.wmf"/><Relationship Id="rId4" Type="http://schemas.openxmlformats.org/officeDocument/2006/relationships/oleObject" Target="../embeddings/oleObject256.bin"/><Relationship Id="rId9" Type="http://schemas.openxmlformats.org/officeDocument/2006/relationships/image" Target="../media/image274.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62.bin"/><Relationship Id="rId13" Type="http://schemas.openxmlformats.org/officeDocument/2006/relationships/image" Target="../media/image280.wmf"/><Relationship Id="rId3" Type="http://schemas.openxmlformats.org/officeDocument/2006/relationships/image" Target="../media/image275.wmf"/><Relationship Id="rId7" Type="http://schemas.openxmlformats.org/officeDocument/2006/relationships/image" Target="../media/image277.wmf"/><Relationship Id="rId12" Type="http://schemas.openxmlformats.org/officeDocument/2006/relationships/oleObject" Target="../embeddings/oleObject264.bin"/><Relationship Id="rId2" Type="http://schemas.openxmlformats.org/officeDocument/2006/relationships/oleObject" Target="../embeddings/oleObject259.bin"/><Relationship Id="rId1" Type="http://schemas.openxmlformats.org/officeDocument/2006/relationships/slideLayout" Target="../slideLayouts/slideLayout7.xml"/><Relationship Id="rId6" Type="http://schemas.openxmlformats.org/officeDocument/2006/relationships/oleObject" Target="../embeddings/oleObject261.bin"/><Relationship Id="rId11" Type="http://schemas.openxmlformats.org/officeDocument/2006/relationships/image" Target="../media/image279.wmf"/><Relationship Id="rId5" Type="http://schemas.openxmlformats.org/officeDocument/2006/relationships/image" Target="../media/image276.wmf"/><Relationship Id="rId15" Type="http://schemas.openxmlformats.org/officeDocument/2006/relationships/image" Target="../media/image281.wmf"/><Relationship Id="rId10" Type="http://schemas.openxmlformats.org/officeDocument/2006/relationships/oleObject" Target="../embeddings/oleObject263.bin"/><Relationship Id="rId4" Type="http://schemas.openxmlformats.org/officeDocument/2006/relationships/oleObject" Target="../embeddings/oleObject260.bin"/><Relationship Id="rId9" Type="http://schemas.openxmlformats.org/officeDocument/2006/relationships/image" Target="../media/image278.wmf"/><Relationship Id="rId14" Type="http://schemas.openxmlformats.org/officeDocument/2006/relationships/oleObject" Target="../embeddings/oleObject265.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69.bin"/><Relationship Id="rId3" Type="http://schemas.openxmlformats.org/officeDocument/2006/relationships/image" Target="../media/image282.wmf"/><Relationship Id="rId7" Type="http://schemas.openxmlformats.org/officeDocument/2006/relationships/image" Target="../media/image284.wmf"/><Relationship Id="rId2" Type="http://schemas.openxmlformats.org/officeDocument/2006/relationships/oleObject" Target="../embeddings/oleObject266.bin"/><Relationship Id="rId1" Type="http://schemas.openxmlformats.org/officeDocument/2006/relationships/slideLayout" Target="../slideLayouts/slideLayout7.xml"/><Relationship Id="rId6" Type="http://schemas.openxmlformats.org/officeDocument/2006/relationships/oleObject" Target="../embeddings/oleObject268.bin"/><Relationship Id="rId5" Type="http://schemas.openxmlformats.org/officeDocument/2006/relationships/image" Target="../media/image283.wmf"/><Relationship Id="rId4" Type="http://schemas.openxmlformats.org/officeDocument/2006/relationships/oleObject" Target="../embeddings/oleObject267.bin"/><Relationship Id="rId9" Type="http://schemas.openxmlformats.org/officeDocument/2006/relationships/image" Target="../media/image285.wmf"/></Relationships>
</file>

<file path=ppt/slides/_rels/slide7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3" Type="http://schemas.openxmlformats.org/officeDocument/2006/relationships/image" Target="../media/image290.wmf"/><Relationship Id="rId18" Type="http://schemas.openxmlformats.org/officeDocument/2006/relationships/oleObject" Target="../embeddings/oleObject278.bin"/><Relationship Id="rId26" Type="http://schemas.openxmlformats.org/officeDocument/2006/relationships/oleObject" Target="../embeddings/oleObject282.bin"/><Relationship Id="rId3" Type="http://schemas.openxmlformats.org/officeDocument/2006/relationships/image" Target="../media/image183.wmf"/><Relationship Id="rId21" Type="http://schemas.openxmlformats.org/officeDocument/2006/relationships/image" Target="../media/image294.wmf"/><Relationship Id="rId34" Type="http://schemas.openxmlformats.org/officeDocument/2006/relationships/oleObject" Target="../embeddings/oleObject286.bin"/><Relationship Id="rId7" Type="http://schemas.openxmlformats.org/officeDocument/2006/relationships/image" Target="../media/image287.wmf"/><Relationship Id="rId12" Type="http://schemas.openxmlformats.org/officeDocument/2006/relationships/oleObject" Target="../embeddings/oleObject275.bin"/><Relationship Id="rId17" Type="http://schemas.openxmlformats.org/officeDocument/2006/relationships/image" Target="../media/image292.wmf"/><Relationship Id="rId25" Type="http://schemas.openxmlformats.org/officeDocument/2006/relationships/image" Target="../media/image296.wmf"/><Relationship Id="rId33" Type="http://schemas.openxmlformats.org/officeDocument/2006/relationships/image" Target="../media/image300.wmf"/><Relationship Id="rId2" Type="http://schemas.openxmlformats.org/officeDocument/2006/relationships/oleObject" Target="../embeddings/oleObject270.bin"/><Relationship Id="rId16" Type="http://schemas.openxmlformats.org/officeDocument/2006/relationships/oleObject" Target="../embeddings/oleObject277.bin"/><Relationship Id="rId20" Type="http://schemas.openxmlformats.org/officeDocument/2006/relationships/oleObject" Target="../embeddings/oleObject279.bin"/><Relationship Id="rId29" Type="http://schemas.openxmlformats.org/officeDocument/2006/relationships/image" Target="../media/image298.wmf"/><Relationship Id="rId1" Type="http://schemas.openxmlformats.org/officeDocument/2006/relationships/slideLayout" Target="../slideLayouts/slideLayout7.xml"/><Relationship Id="rId6" Type="http://schemas.openxmlformats.org/officeDocument/2006/relationships/oleObject" Target="../embeddings/oleObject272.bin"/><Relationship Id="rId11" Type="http://schemas.openxmlformats.org/officeDocument/2006/relationships/image" Target="../media/image289.wmf"/><Relationship Id="rId24" Type="http://schemas.openxmlformats.org/officeDocument/2006/relationships/oleObject" Target="../embeddings/oleObject281.bin"/><Relationship Id="rId32" Type="http://schemas.openxmlformats.org/officeDocument/2006/relationships/oleObject" Target="../embeddings/oleObject285.bin"/><Relationship Id="rId5" Type="http://schemas.openxmlformats.org/officeDocument/2006/relationships/image" Target="../media/image184.wmf"/><Relationship Id="rId15" Type="http://schemas.openxmlformats.org/officeDocument/2006/relationships/image" Target="../media/image291.wmf"/><Relationship Id="rId23" Type="http://schemas.openxmlformats.org/officeDocument/2006/relationships/image" Target="../media/image295.wmf"/><Relationship Id="rId28" Type="http://schemas.openxmlformats.org/officeDocument/2006/relationships/oleObject" Target="../embeddings/oleObject283.bin"/><Relationship Id="rId10" Type="http://schemas.openxmlformats.org/officeDocument/2006/relationships/oleObject" Target="../embeddings/oleObject274.bin"/><Relationship Id="rId19" Type="http://schemas.openxmlformats.org/officeDocument/2006/relationships/image" Target="../media/image293.wmf"/><Relationship Id="rId31" Type="http://schemas.openxmlformats.org/officeDocument/2006/relationships/image" Target="../media/image299.wmf"/><Relationship Id="rId4" Type="http://schemas.openxmlformats.org/officeDocument/2006/relationships/oleObject" Target="../embeddings/oleObject271.bin"/><Relationship Id="rId9" Type="http://schemas.openxmlformats.org/officeDocument/2006/relationships/image" Target="../media/image288.wmf"/><Relationship Id="rId14" Type="http://schemas.openxmlformats.org/officeDocument/2006/relationships/oleObject" Target="../embeddings/oleObject276.bin"/><Relationship Id="rId22" Type="http://schemas.openxmlformats.org/officeDocument/2006/relationships/oleObject" Target="../embeddings/oleObject280.bin"/><Relationship Id="rId27" Type="http://schemas.openxmlformats.org/officeDocument/2006/relationships/image" Target="../media/image297.wmf"/><Relationship Id="rId30" Type="http://schemas.openxmlformats.org/officeDocument/2006/relationships/oleObject" Target="../embeddings/oleObject284.bin"/><Relationship Id="rId35" Type="http://schemas.openxmlformats.org/officeDocument/2006/relationships/image" Target="../media/image301.wmf"/><Relationship Id="rId8" Type="http://schemas.openxmlformats.org/officeDocument/2006/relationships/oleObject" Target="../embeddings/oleObject273.bin"/></Relationships>
</file>

<file path=ppt/slides/_rels/slide79.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292.bin"/><Relationship Id="rId3" Type="http://schemas.openxmlformats.org/officeDocument/2006/relationships/oleObject" Target="../embeddings/oleObject287.bin"/><Relationship Id="rId7" Type="http://schemas.openxmlformats.org/officeDocument/2006/relationships/oleObject" Target="../embeddings/oleObject289.bin"/><Relationship Id="rId12" Type="http://schemas.openxmlformats.org/officeDocument/2006/relationships/image" Target="../media/image306.wmf"/><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303.wmf"/><Relationship Id="rId11" Type="http://schemas.openxmlformats.org/officeDocument/2006/relationships/oleObject" Target="../embeddings/oleObject291.bin"/><Relationship Id="rId5" Type="http://schemas.openxmlformats.org/officeDocument/2006/relationships/oleObject" Target="../embeddings/oleObject288.bin"/><Relationship Id="rId10" Type="http://schemas.openxmlformats.org/officeDocument/2006/relationships/image" Target="../media/image305.wmf"/><Relationship Id="rId4" Type="http://schemas.openxmlformats.org/officeDocument/2006/relationships/image" Target="../media/image302.wmf"/><Relationship Id="rId9" Type="http://schemas.openxmlformats.org/officeDocument/2006/relationships/oleObject" Target="../embeddings/oleObject290.bin"/><Relationship Id="rId14" Type="http://schemas.openxmlformats.org/officeDocument/2006/relationships/image" Target="../media/image30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96.bin"/><Relationship Id="rId3" Type="http://schemas.openxmlformats.org/officeDocument/2006/relationships/image" Target="../media/image308.wmf"/><Relationship Id="rId7" Type="http://schemas.openxmlformats.org/officeDocument/2006/relationships/image" Target="../media/image309.wmf"/><Relationship Id="rId2" Type="http://schemas.openxmlformats.org/officeDocument/2006/relationships/oleObject" Target="../embeddings/oleObject293.bin"/><Relationship Id="rId1" Type="http://schemas.openxmlformats.org/officeDocument/2006/relationships/slideLayout" Target="../slideLayouts/slideLayout7.xml"/><Relationship Id="rId6" Type="http://schemas.openxmlformats.org/officeDocument/2006/relationships/oleObject" Target="../embeddings/oleObject295.bin"/><Relationship Id="rId11" Type="http://schemas.openxmlformats.org/officeDocument/2006/relationships/image" Target="../media/image311.wmf"/><Relationship Id="rId5" Type="http://schemas.openxmlformats.org/officeDocument/2006/relationships/image" Target="../media/image302.wmf"/><Relationship Id="rId10" Type="http://schemas.openxmlformats.org/officeDocument/2006/relationships/oleObject" Target="../embeddings/oleObject297.bin"/><Relationship Id="rId4" Type="http://schemas.openxmlformats.org/officeDocument/2006/relationships/oleObject" Target="../embeddings/oleObject294.bin"/><Relationship Id="rId9" Type="http://schemas.openxmlformats.org/officeDocument/2006/relationships/image" Target="../media/image310.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01.bin"/><Relationship Id="rId13" Type="http://schemas.openxmlformats.org/officeDocument/2006/relationships/image" Target="../media/image317.wmf"/><Relationship Id="rId18" Type="http://schemas.openxmlformats.org/officeDocument/2006/relationships/oleObject" Target="../embeddings/oleObject306.bin"/><Relationship Id="rId3" Type="http://schemas.openxmlformats.org/officeDocument/2006/relationships/image" Target="../media/image312.wmf"/><Relationship Id="rId7" Type="http://schemas.openxmlformats.org/officeDocument/2006/relationships/image" Target="../media/image314.wmf"/><Relationship Id="rId12" Type="http://schemas.openxmlformats.org/officeDocument/2006/relationships/oleObject" Target="../embeddings/oleObject303.bin"/><Relationship Id="rId17" Type="http://schemas.openxmlformats.org/officeDocument/2006/relationships/image" Target="../media/image319.wmf"/><Relationship Id="rId2" Type="http://schemas.openxmlformats.org/officeDocument/2006/relationships/oleObject" Target="../embeddings/oleObject298.bin"/><Relationship Id="rId16" Type="http://schemas.openxmlformats.org/officeDocument/2006/relationships/oleObject" Target="../embeddings/oleObject305.bin"/><Relationship Id="rId20" Type="http://schemas.openxmlformats.org/officeDocument/2006/relationships/oleObject" Target="../embeddings/oleObject307.bin"/><Relationship Id="rId1" Type="http://schemas.openxmlformats.org/officeDocument/2006/relationships/slideLayout" Target="../slideLayouts/slideLayout7.xml"/><Relationship Id="rId6" Type="http://schemas.openxmlformats.org/officeDocument/2006/relationships/oleObject" Target="../embeddings/oleObject300.bin"/><Relationship Id="rId11" Type="http://schemas.openxmlformats.org/officeDocument/2006/relationships/image" Target="../media/image316.wmf"/><Relationship Id="rId5" Type="http://schemas.openxmlformats.org/officeDocument/2006/relationships/image" Target="../media/image313.wmf"/><Relationship Id="rId15" Type="http://schemas.openxmlformats.org/officeDocument/2006/relationships/image" Target="../media/image318.wmf"/><Relationship Id="rId10" Type="http://schemas.openxmlformats.org/officeDocument/2006/relationships/oleObject" Target="../embeddings/oleObject302.bin"/><Relationship Id="rId19" Type="http://schemas.openxmlformats.org/officeDocument/2006/relationships/image" Target="../media/image320.wmf"/><Relationship Id="rId4" Type="http://schemas.openxmlformats.org/officeDocument/2006/relationships/oleObject" Target="../embeddings/oleObject299.bin"/><Relationship Id="rId9" Type="http://schemas.openxmlformats.org/officeDocument/2006/relationships/image" Target="../media/image315.wmf"/><Relationship Id="rId14" Type="http://schemas.openxmlformats.org/officeDocument/2006/relationships/oleObject" Target="../embeddings/oleObject304.bin"/></Relationships>
</file>

<file path=ppt/slides/_rels/slide82.xml.rels><?xml version="1.0" encoding="UTF-8" standalone="yes"?>
<Relationships xmlns="http://schemas.openxmlformats.org/package/2006/relationships"><Relationship Id="rId8" Type="http://schemas.openxmlformats.org/officeDocument/2006/relationships/image" Target="../media/image323.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25.wmf"/><Relationship Id="rId2" Type="http://schemas.openxmlformats.org/officeDocument/2006/relationships/image" Target="../media/image286.png"/><Relationship Id="rId1" Type="http://schemas.openxmlformats.org/officeDocument/2006/relationships/slideLayout" Target="../slideLayouts/slideLayout7.xml"/><Relationship Id="rId6" Type="http://schemas.openxmlformats.org/officeDocument/2006/relationships/image" Target="../media/image322.wmf"/><Relationship Id="rId11" Type="http://schemas.openxmlformats.org/officeDocument/2006/relationships/oleObject" Target="../embeddings/oleObject312.bin"/><Relationship Id="rId5" Type="http://schemas.openxmlformats.org/officeDocument/2006/relationships/oleObject" Target="../embeddings/oleObject309.bin"/><Relationship Id="rId10" Type="http://schemas.openxmlformats.org/officeDocument/2006/relationships/image" Target="../media/image324.wmf"/><Relationship Id="rId4" Type="http://schemas.openxmlformats.org/officeDocument/2006/relationships/image" Target="../media/image321.wmf"/><Relationship Id="rId9" Type="http://schemas.openxmlformats.org/officeDocument/2006/relationships/oleObject" Target="../embeddings/oleObject311.bin"/><Relationship Id="rId14" Type="http://schemas.openxmlformats.org/officeDocument/2006/relationships/image" Target="../media/image326.wmf"/></Relationships>
</file>

<file path=ppt/slides/_rels/slide8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oleObject" Target="../embeddings/oleObject314.bin"/><Relationship Id="rId7" Type="http://schemas.openxmlformats.org/officeDocument/2006/relationships/image" Target="../media/image32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8.wmf"/><Relationship Id="rId5" Type="http://schemas.openxmlformats.org/officeDocument/2006/relationships/oleObject" Target="../embeddings/oleObject315.bin"/><Relationship Id="rId4" Type="http://schemas.openxmlformats.org/officeDocument/2006/relationships/image" Target="../media/image327.wmf"/><Relationship Id="rId9" Type="http://schemas.openxmlformats.org/officeDocument/2006/relationships/image" Target="../media/image88.jpeg"/></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16.bin"/><Relationship Id="rId7" Type="http://schemas.openxmlformats.org/officeDocument/2006/relationships/image" Target="../media/image88.jpeg"/><Relationship Id="rId2" Type="http://schemas.openxmlformats.org/officeDocument/2006/relationships/image" Target="../media/image331.png"/><Relationship Id="rId1" Type="http://schemas.openxmlformats.org/officeDocument/2006/relationships/slideLayout" Target="../slideLayouts/slideLayout6.xml"/><Relationship Id="rId6" Type="http://schemas.openxmlformats.org/officeDocument/2006/relationships/image" Target="../media/image333.wmf"/><Relationship Id="rId5" Type="http://schemas.openxmlformats.org/officeDocument/2006/relationships/oleObject" Target="../embeddings/oleObject317.bin"/><Relationship Id="rId4" Type="http://schemas.openxmlformats.org/officeDocument/2006/relationships/image" Target="../media/image332.wmf"/></Relationships>
</file>

<file path=ppt/slides/_rels/slide85.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9.jpeg"/><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8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87.xml.rels><?xml version="1.0" encoding="UTF-8" standalone="yes"?>
<Relationships xmlns="http://schemas.openxmlformats.org/package/2006/relationships"><Relationship Id="rId8" Type="http://schemas.openxmlformats.org/officeDocument/2006/relationships/image" Target="../media/image344.emf"/><Relationship Id="rId3" Type="http://schemas.openxmlformats.org/officeDocument/2006/relationships/oleObject" Target="../embeddings/oleObject318.bin"/><Relationship Id="rId7" Type="http://schemas.openxmlformats.org/officeDocument/2006/relationships/oleObject" Target="../embeddings/oleObject320.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3.emf"/><Relationship Id="rId11" Type="http://schemas.openxmlformats.org/officeDocument/2006/relationships/image" Target="../media/image88.jpeg"/><Relationship Id="rId5" Type="http://schemas.openxmlformats.org/officeDocument/2006/relationships/oleObject" Target="../embeddings/oleObject319.bin"/><Relationship Id="rId10" Type="http://schemas.openxmlformats.org/officeDocument/2006/relationships/image" Target="../media/image345.emf"/><Relationship Id="rId4" Type="http://schemas.openxmlformats.org/officeDocument/2006/relationships/image" Target="../media/image342.emf"/><Relationship Id="rId9" Type="http://schemas.openxmlformats.org/officeDocument/2006/relationships/oleObject" Target="../embeddings/oleObject321.bin"/></Relationships>
</file>

<file path=ppt/slides/_rels/slide88.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2.emf"/><Relationship Id="rId2" Type="http://schemas.openxmlformats.org/officeDocument/2006/relationships/oleObject" Target="../embeddings/oleObject322.bin"/><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353.png"/></Relationships>
</file>

<file path=ppt/slides/_rels/slide9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5.gif"/><Relationship Id="rId2" Type="http://schemas.openxmlformats.org/officeDocument/2006/relationships/image" Target="../media/image354.gif"/><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95.xml.rels><?xml version="1.0" encoding="UTF-8" standalone="yes"?>
<Relationships xmlns="http://schemas.openxmlformats.org/package/2006/relationships"><Relationship Id="rId2" Type="http://schemas.openxmlformats.org/officeDocument/2006/relationships/image" Target="../media/image35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23.bin"/><Relationship Id="rId2" Type="http://schemas.openxmlformats.org/officeDocument/2006/relationships/image" Target="../media/image357.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358.wmf"/></Relationships>
</file>

<file path=ppt/slides/_rels/slide97.x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oleObject" Target="../embeddings/oleObject324.bin"/><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9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360.wmf"/><Relationship Id="rId7" Type="http://schemas.openxmlformats.org/officeDocument/2006/relationships/image" Target="../media/image362.wmf"/><Relationship Id="rId2" Type="http://schemas.openxmlformats.org/officeDocument/2006/relationships/oleObject" Target="../embeddings/oleObject325.bin"/><Relationship Id="rId1" Type="http://schemas.openxmlformats.org/officeDocument/2006/relationships/slideLayout" Target="../slideLayouts/slideLayout2.xml"/><Relationship Id="rId6" Type="http://schemas.openxmlformats.org/officeDocument/2006/relationships/oleObject" Target="../embeddings/oleObject327.bin"/><Relationship Id="rId5" Type="http://schemas.openxmlformats.org/officeDocument/2006/relationships/image" Target="../media/image361.wmf"/><Relationship Id="rId4" Type="http://schemas.openxmlformats.org/officeDocument/2006/relationships/oleObject" Target="../embeddings/oleObject326.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28.bin"/><Relationship Id="rId2" Type="http://schemas.openxmlformats.org/officeDocument/2006/relationships/image" Target="../media/image363.gif"/><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365.jpeg"/><Relationship Id="rId4" Type="http://schemas.openxmlformats.org/officeDocument/2006/relationships/image" Target="../media/image36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CFADA69-D589-473D-B7CC-B972C38930CA}"/>
              </a:ext>
            </a:extLst>
          </p:cNvPr>
          <p:cNvSpPr>
            <a:spLocks noGrp="1"/>
          </p:cNvSpPr>
          <p:nvPr>
            <p:ph type="subTitle" idx="1"/>
          </p:nvPr>
        </p:nvSpPr>
        <p:spPr>
          <a:xfrm>
            <a:off x="1912795" y="3863309"/>
            <a:ext cx="9144000" cy="1655762"/>
          </a:xfrm>
        </p:spPr>
        <p:txBody>
          <a:bodyPr/>
          <a:lstStyle/>
          <a:p>
            <a:r>
              <a:rPr lang="zh-CN" altLang="en-US" dirty="0"/>
              <a:t>刘智波</a:t>
            </a:r>
            <a:endParaRPr lang="en-US" altLang="zh-CN" dirty="0"/>
          </a:p>
          <a:p>
            <a:r>
              <a:rPr lang="zh-CN" altLang="en-US" dirty="0"/>
              <a:t>南开大学物理科学学院</a:t>
            </a:r>
            <a:endParaRPr lang="en-US" altLang="zh-CN" dirty="0"/>
          </a:p>
          <a:p>
            <a:r>
              <a:rPr lang="en-US" altLang="zh-CN"/>
              <a:t>2022</a:t>
            </a:r>
            <a:r>
              <a:rPr lang="zh-CN" altLang="en-US"/>
              <a:t>年</a:t>
            </a:r>
            <a:endParaRPr lang="zh-CN" altLang="en-US" dirty="0"/>
          </a:p>
        </p:txBody>
      </p:sp>
      <p:pic>
        <p:nvPicPr>
          <p:cNvPr id="5" name="图片 4">
            <a:extLst>
              <a:ext uri="{FF2B5EF4-FFF2-40B4-BE49-F238E27FC236}">
                <a16:creationId xmlns:a16="http://schemas.microsoft.com/office/drawing/2014/main" id="{C3642D6C-EA87-4B93-BBFD-87172AC51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917" y="286495"/>
            <a:ext cx="4514850" cy="1600200"/>
          </a:xfrm>
          <a:prstGeom prst="rect">
            <a:avLst/>
          </a:prstGeom>
        </p:spPr>
      </p:pic>
      <p:sp>
        <p:nvSpPr>
          <p:cNvPr id="6" name="矩形 5">
            <a:extLst>
              <a:ext uri="{FF2B5EF4-FFF2-40B4-BE49-F238E27FC236}">
                <a16:creationId xmlns:a16="http://schemas.microsoft.com/office/drawing/2014/main" id="{CDBA6B15-1404-40E7-A79D-8B5B2B81CC66}"/>
              </a:ext>
            </a:extLst>
          </p:cNvPr>
          <p:cNvSpPr/>
          <p:nvPr/>
        </p:nvSpPr>
        <p:spPr>
          <a:xfrm>
            <a:off x="1392136" y="2321004"/>
            <a:ext cx="9407728" cy="1107996"/>
          </a:xfrm>
          <a:prstGeom prst="rect">
            <a:avLst/>
          </a:prstGeom>
          <a:noFill/>
        </p:spPr>
        <p:txBody>
          <a:bodyPr wrap="square" lIns="91440" tIns="45720" rIns="91440" bIns="45720">
            <a:spAutoFit/>
          </a:bodyPr>
          <a:lstStyle/>
          <a:p>
            <a:pPr algn="ctr"/>
            <a:r>
              <a:rPr lang="zh-CN" altLang="en-US" sz="6600" b="1" dirty="0">
                <a:ln w="12700">
                  <a:solidFill>
                    <a:schemeClr val="accent1"/>
                  </a:solidFill>
                  <a:prstDash val="solid"/>
                </a:ln>
                <a:solidFill>
                  <a:schemeClr val="accent4">
                    <a:lumMod val="60000"/>
                    <a:lumOff val="40000"/>
                  </a:schemeClr>
                </a:solidFill>
                <a:effectLst>
                  <a:outerShdw dist="38100" dir="2640000" algn="bl" rotWithShape="0">
                    <a:schemeClr val="accent1"/>
                  </a:outerShdw>
                </a:effectLst>
              </a:rPr>
              <a:t>第四章 光的传播和叠加</a:t>
            </a:r>
          </a:p>
        </p:txBody>
      </p:sp>
    </p:spTree>
    <p:extLst>
      <p:ext uri="{BB962C8B-B14F-4D97-AF65-F5344CB8AC3E}">
        <p14:creationId xmlns:p14="http://schemas.microsoft.com/office/powerpoint/2010/main" val="304949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AC7E8B2-3A15-4BFF-8C62-0E53AE6E59D2}"/>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Wave Equation</a:t>
            </a:r>
          </a:p>
        </p:txBody>
      </p:sp>
      <p:cxnSp>
        <p:nvCxnSpPr>
          <p:cNvPr id="7" name="直接连接符 6">
            <a:extLst>
              <a:ext uri="{FF2B5EF4-FFF2-40B4-BE49-F238E27FC236}">
                <a16:creationId xmlns:a16="http://schemas.microsoft.com/office/drawing/2014/main" id="{25D13E98-ECF8-4D23-AF25-D281183C1E25}"/>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EFC09BF1-E9B2-4568-8764-93E5DC91689F}"/>
              </a:ext>
            </a:extLst>
          </p:cNvPr>
          <p:cNvSpPr txBox="1">
            <a:spLocks noChangeArrowheads="1"/>
          </p:cNvSpPr>
          <p:nvPr/>
        </p:nvSpPr>
        <p:spPr>
          <a:xfrm>
            <a:off x="460407" y="1462666"/>
            <a:ext cx="5554630" cy="384484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defRPr/>
            </a:pPr>
            <a:r>
              <a:rPr lang="en-GB" altLang="zh-CN" sz="3200" b="1" i="1" u="sng" dirty="0">
                <a:latin typeface="Arial" panose="020B0604020202020204" pitchFamily="34" charset="0"/>
                <a:cs typeface="Arial" panose="020B0604020202020204" pitchFamily="34" charset="0"/>
              </a:rPr>
              <a:t>What is the simplest case for wave?</a:t>
            </a:r>
          </a:p>
          <a:p>
            <a:pPr marL="0" indent="0">
              <a:lnSpc>
                <a:spcPct val="120000"/>
              </a:lnSpc>
              <a:buFont typeface="Arial" panose="020B0604020202020204" pitchFamily="34" charset="0"/>
              <a:buNone/>
              <a:defRPr/>
            </a:pPr>
            <a:r>
              <a:rPr lang="en-GB" altLang="zh-CN" b="1" dirty="0">
                <a:latin typeface="Arial" panose="020B0604020202020204" pitchFamily="34" charset="0"/>
                <a:cs typeface="Arial" panose="020B0604020202020204" pitchFamily="34" charset="0"/>
              </a:rPr>
              <a:t>   One-dimensional in space </a:t>
            </a:r>
          </a:p>
          <a:p>
            <a:pPr marL="1077913" lvl="1" indent="-354013">
              <a:lnSpc>
                <a:spcPct val="120000"/>
              </a:lnSpc>
              <a:buFont typeface="Arial" panose="020B0604020202020204" pitchFamily="34" charset="0"/>
              <a:buNone/>
              <a:defRPr/>
            </a:pPr>
            <a:r>
              <a:rPr lang="en-GB" altLang="zh-CN" b="1" dirty="0">
                <a:latin typeface="Arial" panose="020B0604020202020204" pitchFamily="34" charset="0"/>
                <a:cs typeface="Arial" panose="020B0604020202020204" pitchFamily="34" charset="0"/>
              </a:rPr>
              <a:t>—</a:t>
            </a:r>
            <a:r>
              <a:rPr lang="en-GB" altLang="zh-CN" b="1" dirty="0">
                <a:solidFill>
                  <a:schemeClr val="accent2"/>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GB" altLang="zh-CN" b="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Do not take </a:t>
            </a:r>
            <a:r>
              <a:rPr lang="en-GB" altLang="zh-CN"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y</a:t>
            </a:r>
            <a:r>
              <a:rPr lang="en-GB" altLang="zh-CN" b="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  as another dimension, </a:t>
            </a:r>
            <a:r>
              <a:rPr lang="en-GB" altLang="zh-CN" b="1" i="1" dirty="0">
                <a:latin typeface="Arial" panose="020B0604020202020204" pitchFamily="34" charset="0"/>
                <a:cs typeface="Arial" panose="020B0604020202020204" pitchFamily="34" charset="0"/>
              </a:rPr>
              <a:t>y</a:t>
            </a:r>
            <a:r>
              <a:rPr lang="en-GB" altLang="zh-CN" b="1" dirty="0">
                <a:latin typeface="Arial" panose="020B0604020202020204" pitchFamily="34" charset="0"/>
                <a:cs typeface="Arial" panose="020B0604020202020204" pitchFamily="34" charset="0"/>
              </a:rPr>
              <a:t>  describes the disturbance at a position, </a:t>
            </a:r>
            <a:r>
              <a:rPr lang="en-GB" altLang="zh-CN" b="1" i="1" dirty="0">
                <a:latin typeface="Arial" panose="020B0604020202020204" pitchFamily="34" charset="0"/>
                <a:cs typeface="Arial" panose="020B0604020202020204" pitchFamily="34" charset="0"/>
              </a:rPr>
              <a:t>x</a:t>
            </a:r>
          </a:p>
          <a:p>
            <a:pPr marL="1077913" lvl="1" indent="-354013">
              <a:lnSpc>
                <a:spcPct val="120000"/>
              </a:lnSpc>
              <a:buFont typeface="Arial" panose="020B0604020202020204" pitchFamily="34" charset="0"/>
              <a:buNone/>
              <a:defRPr/>
            </a:pPr>
            <a:r>
              <a:rPr lang="en-GB" altLang="zh-CN" b="1" dirty="0">
                <a:latin typeface="Arial" panose="020B0604020202020204" pitchFamily="34" charset="0"/>
                <a:cs typeface="Arial" panose="020B0604020202020204" pitchFamily="34" charset="0"/>
              </a:rPr>
              <a:t>—</a:t>
            </a:r>
            <a:r>
              <a:rPr lang="en-GB" altLang="zh-CN" b="1" dirty="0">
                <a:solidFill>
                  <a:schemeClr val="accent2"/>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GB" altLang="zh-CN" b="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Linear (do not have the term </a:t>
            </a:r>
            <a:r>
              <a:rPr lang="en-GB" altLang="zh-CN" b="1" i="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y</a:t>
            </a:r>
            <a:r>
              <a:rPr lang="en-GB" altLang="zh-CN" b="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GB" altLang="zh-CN" b="1" baseline="30000"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n </a:t>
            </a:r>
            <a:r>
              <a:rPr lang="en-GB" altLang="zh-CN" b="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 n &gt;1; and the order of the derivative does not account)</a:t>
            </a:r>
          </a:p>
          <a:p>
            <a:pPr marL="1077913" lvl="1" indent="-354013">
              <a:lnSpc>
                <a:spcPct val="120000"/>
              </a:lnSpc>
              <a:buFont typeface="Arial" panose="020B0604020202020204" pitchFamily="34" charset="0"/>
              <a:buNone/>
              <a:defRPr/>
            </a:pPr>
            <a:r>
              <a:rPr lang="en-GB" altLang="zh-CN" b="1" dirty="0">
                <a:latin typeface="Arial" panose="020B0604020202020204" pitchFamily="34" charset="0"/>
                <a:cs typeface="Arial" panose="020B0604020202020204" pitchFamily="34" charset="0"/>
              </a:rPr>
              <a:t>—</a:t>
            </a:r>
            <a:r>
              <a:rPr lang="en-GB" altLang="zh-CN" b="1" dirty="0">
                <a:solidFill>
                  <a:srgbClr val="FF3399"/>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GB" altLang="zh-CN" b="1" dirty="0">
                <a:solidFill>
                  <a:srgbClr val="FF0000"/>
                </a:solidFill>
                <a:latin typeface="Arial" panose="020B0604020202020204" pitchFamily="34" charset="0"/>
                <a:cs typeface="Arial" panose="020B0604020202020204" pitchFamily="34" charset="0"/>
              </a:rPr>
              <a:t>Homogeneous</a:t>
            </a:r>
            <a:r>
              <a:rPr lang="en-GB" altLang="zh-CN" b="1" dirty="0">
                <a:latin typeface="Arial" panose="020B0604020202020204" pitchFamily="34" charset="0"/>
                <a:cs typeface="Arial" panose="020B0604020202020204" pitchFamily="34" charset="0"/>
              </a:rPr>
              <a:t> (uniform, </a:t>
            </a:r>
            <a:r>
              <a:rPr lang="en-GB" altLang="zh-CN" b="1" i="1" dirty="0">
                <a:latin typeface="Arial" panose="020B0604020202020204" pitchFamily="34" charset="0"/>
                <a:cs typeface="Arial" panose="020B0604020202020204" pitchFamily="34" charset="0"/>
              </a:rPr>
              <a:t>u</a:t>
            </a:r>
            <a:r>
              <a:rPr lang="en-GB" altLang="zh-CN" b="1" dirty="0">
                <a:latin typeface="Arial" panose="020B0604020202020204" pitchFamily="34" charset="0"/>
                <a:cs typeface="Arial" panose="020B0604020202020204" pitchFamily="34" charset="0"/>
              </a:rPr>
              <a:t> is not a function of </a:t>
            </a:r>
            <a:r>
              <a:rPr lang="en-GB" altLang="zh-CN" b="1" i="1" dirty="0">
                <a:latin typeface="Arial" panose="020B0604020202020204" pitchFamily="34" charset="0"/>
                <a:cs typeface="Arial" panose="020B0604020202020204" pitchFamily="34" charset="0"/>
              </a:rPr>
              <a:t>x</a:t>
            </a:r>
            <a:r>
              <a:rPr lang="en-GB" altLang="zh-CN" b="1" dirty="0">
                <a:latin typeface="Arial" panose="020B0604020202020204" pitchFamily="34" charset="0"/>
                <a:cs typeface="Arial" panose="020B0604020202020204" pitchFamily="34" charset="0"/>
              </a:rPr>
              <a:t>)</a:t>
            </a:r>
          </a:p>
          <a:p>
            <a:pPr marL="1077913" lvl="1" indent="-354013">
              <a:lnSpc>
                <a:spcPct val="120000"/>
              </a:lnSpc>
              <a:buFont typeface="Arial" panose="020B0604020202020204" pitchFamily="34" charset="0"/>
              <a:buNone/>
              <a:defRPr/>
            </a:pPr>
            <a:r>
              <a:rPr lang="en-GB" altLang="zh-CN" b="1" dirty="0">
                <a:latin typeface="Arial" panose="020B0604020202020204" pitchFamily="34" charset="0"/>
                <a:cs typeface="Arial" panose="020B0604020202020204" pitchFamily="34" charset="0"/>
              </a:rPr>
              <a:t>—</a:t>
            </a:r>
            <a:r>
              <a:rPr lang="en-GB" altLang="zh-CN" b="1" dirty="0">
                <a:solidFill>
                  <a:schemeClr val="accent2"/>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n-GB" altLang="zh-CN" b="1" dirty="0">
                <a:solidFill>
                  <a:srgbClr val="FF0000"/>
                </a:solidFill>
                <a:effectLst>
                  <a:outerShdw blurRad="38100" dist="38100" dir="2700000" algn="tl">
                    <a:srgbClr val="FFFFFF"/>
                  </a:outerShdw>
                </a:effectLst>
                <a:latin typeface="Arial" panose="020B0604020202020204" pitchFamily="34" charset="0"/>
                <a:cs typeface="Arial" panose="020B0604020202020204" pitchFamily="34" charset="0"/>
              </a:rPr>
              <a:t>Neither “loss (damped)” nor “source” is presented in the medium </a:t>
            </a:r>
          </a:p>
        </p:txBody>
      </p:sp>
      <p:graphicFrame>
        <p:nvGraphicFramePr>
          <p:cNvPr id="10" name="Object 2">
            <a:extLst>
              <a:ext uri="{FF2B5EF4-FFF2-40B4-BE49-F238E27FC236}">
                <a16:creationId xmlns:a16="http://schemas.microsoft.com/office/drawing/2014/main" id="{8E15705B-9F4C-4535-A66C-583ABD996601}"/>
              </a:ext>
            </a:extLst>
          </p:cNvPr>
          <p:cNvGraphicFramePr>
            <a:graphicFrameLocks noChangeAspect="1"/>
          </p:cNvGraphicFramePr>
          <p:nvPr/>
        </p:nvGraphicFramePr>
        <p:xfrm>
          <a:off x="2120899" y="5495309"/>
          <a:ext cx="8780463" cy="1316038"/>
        </p:xfrm>
        <a:graphic>
          <a:graphicData uri="http://schemas.openxmlformats.org/presentationml/2006/ole">
            <mc:AlternateContent xmlns:mc="http://schemas.openxmlformats.org/markup-compatibility/2006">
              <mc:Choice xmlns:v="urn:schemas-microsoft-com:vml" Requires="v">
                <p:oleObj name="Equation" r:id="rId2" imgW="2717640" imgH="393480" progId="Equation.DSMT4">
                  <p:embed/>
                </p:oleObj>
              </mc:Choice>
              <mc:Fallback>
                <p:oleObj name="Equation" r:id="rId2" imgW="2717640" imgH="393480" progId="Equation.DSMT4">
                  <p:embed/>
                  <p:pic>
                    <p:nvPicPr>
                      <p:cNvPr id="10" name="Object 2">
                        <a:extLst>
                          <a:ext uri="{FF2B5EF4-FFF2-40B4-BE49-F238E27FC236}">
                            <a16:creationId xmlns:a16="http://schemas.microsoft.com/office/drawing/2014/main" id="{8E15705B-9F4C-4535-A66C-583ABD996601}"/>
                          </a:ext>
                        </a:extLst>
                      </p:cNvPr>
                      <p:cNvPicPr>
                        <a:picLocks noChangeAspect="1" noChangeArrowheads="1"/>
                      </p:cNvPicPr>
                      <p:nvPr/>
                    </p:nvPicPr>
                    <p:blipFill>
                      <a:blip r:embed="rId3"/>
                      <a:srcRect/>
                      <a:stretch>
                        <a:fillRect/>
                      </a:stretch>
                    </p:blipFill>
                    <p:spPr bwMode="auto">
                      <a:xfrm>
                        <a:off x="2120899" y="5495309"/>
                        <a:ext cx="8780463" cy="1316038"/>
                      </a:xfrm>
                      <a:prstGeom prst="rect">
                        <a:avLst/>
                      </a:prstGeom>
                      <a:noFill/>
                      <a:ln>
                        <a:noFill/>
                      </a:ln>
                      <a:effectLst/>
                    </p:spPr>
                  </p:pic>
                </p:oleObj>
              </mc:Fallback>
            </mc:AlternateContent>
          </a:graphicData>
        </a:graphic>
      </p:graphicFrame>
      <p:graphicFrame>
        <p:nvGraphicFramePr>
          <p:cNvPr id="11" name="Object 8">
            <a:extLst>
              <a:ext uri="{FF2B5EF4-FFF2-40B4-BE49-F238E27FC236}">
                <a16:creationId xmlns:a16="http://schemas.microsoft.com/office/drawing/2014/main" id="{33B3D5A8-ED0A-4C5F-AD97-D1EBCE988FD6}"/>
              </a:ext>
            </a:extLst>
          </p:cNvPr>
          <p:cNvGraphicFramePr>
            <a:graphicFrameLocks noGrp="1" noChangeAspect="1"/>
          </p:cNvGraphicFramePr>
          <p:nvPr>
            <p:ph sz="half" idx="1"/>
          </p:nvPr>
        </p:nvGraphicFramePr>
        <p:xfrm>
          <a:off x="6511131" y="2343815"/>
          <a:ext cx="4608513" cy="631825"/>
        </p:xfrm>
        <a:graphic>
          <a:graphicData uri="http://schemas.openxmlformats.org/presentationml/2006/ole">
            <mc:AlternateContent xmlns:mc="http://schemas.openxmlformats.org/markup-compatibility/2006">
              <mc:Choice xmlns:v="urn:schemas-microsoft-com:vml" Requires="v">
                <p:oleObj name="Equation" r:id="rId4" imgW="1574640" imgH="215640" progId="Equation.DSMT4">
                  <p:embed/>
                </p:oleObj>
              </mc:Choice>
              <mc:Fallback>
                <p:oleObj name="Equation" r:id="rId4" imgW="1574640" imgH="215640" progId="Equation.DSMT4">
                  <p:embed/>
                  <p:pic>
                    <p:nvPicPr>
                      <p:cNvPr id="11" name="Object 8">
                        <a:extLst>
                          <a:ext uri="{FF2B5EF4-FFF2-40B4-BE49-F238E27FC236}">
                            <a16:creationId xmlns:a16="http://schemas.microsoft.com/office/drawing/2014/main" id="{33B3D5A8-ED0A-4C5F-AD97-D1EBCE988FD6}"/>
                          </a:ext>
                        </a:extLst>
                      </p:cNvPr>
                      <p:cNvPicPr>
                        <a:picLocks noChangeAspect="1" noChangeArrowheads="1"/>
                      </p:cNvPicPr>
                      <p:nvPr/>
                    </p:nvPicPr>
                    <p:blipFill>
                      <a:blip r:embed="rId5"/>
                      <a:srcRect/>
                      <a:stretch>
                        <a:fillRect/>
                      </a:stretch>
                    </p:blipFill>
                    <p:spPr bwMode="auto">
                      <a:xfrm>
                        <a:off x="6511131" y="2343815"/>
                        <a:ext cx="4608513"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10">
            <a:extLst>
              <a:ext uri="{FF2B5EF4-FFF2-40B4-BE49-F238E27FC236}">
                <a16:creationId xmlns:a16="http://schemas.microsoft.com/office/drawing/2014/main" id="{EB7CD108-BC3C-467E-BC7F-DA76A3358A6D}"/>
              </a:ext>
            </a:extLst>
          </p:cNvPr>
          <p:cNvSpPr>
            <a:spLocks noChangeArrowheads="1"/>
          </p:cNvSpPr>
          <p:nvPr/>
        </p:nvSpPr>
        <p:spPr bwMode="auto">
          <a:xfrm>
            <a:off x="6387709" y="3505090"/>
            <a:ext cx="572342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000" b="1" dirty="0">
                <a:latin typeface="Arial" charset="0"/>
              </a:rPr>
              <a:t>Here, for sure, </a:t>
            </a:r>
            <a:r>
              <a:rPr lang="en-US" altLang="zh-CN" sz="2000" b="1" i="1" dirty="0">
                <a:latin typeface="Arial" charset="0"/>
              </a:rPr>
              <a:t>v</a:t>
            </a:r>
            <a:r>
              <a:rPr lang="en-US" altLang="zh-CN" sz="2000" b="1" dirty="0">
                <a:latin typeface="Arial" charset="0"/>
              </a:rPr>
              <a:t> may change with time and location. As the zeroth approximation, we take v as a constant). x and t</a:t>
            </a:r>
            <a:r>
              <a:rPr lang="en-US" sz="2000" b="1" dirty="0">
                <a:latin typeface="Arial" charset="0"/>
              </a:rPr>
              <a:t> </a:t>
            </a:r>
            <a:r>
              <a:rPr lang="en-US" altLang="zh-CN" sz="2000" b="1" dirty="0">
                <a:latin typeface="Arial" charset="0"/>
              </a:rPr>
              <a:t>are t</a:t>
            </a:r>
            <a:r>
              <a:rPr lang="en-US" sz="2000" b="1" dirty="0">
                <a:latin typeface="Arial" charset="0"/>
              </a:rPr>
              <a:t>wo independent variables</a:t>
            </a:r>
            <a:r>
              <a:rPr lang="en-US" altLang="zh-CN" sz="2000" b="1" dirty="0">
                <a:latin typeface="Arial" charset="0"/>
              </a:rPr>
              <a:t>. So we have:</a:t>
            </a:r>
            <a:endParaRPr lang="en-US" altLang="zh-CN" sz="2000" b="1" i="1" dirty="0">
              <a:latin typeface="Arial" charset="0"/>
            </a:endParaRPr>
          </a:p>
        </p:txBody>
      </p:sp>
      <p:sp>
        <p:nvSpPr>
          <p:cNvPr id="14" name="Text Box 11">
            <a:extLst>
              <a:ext uri="{FF2B5EF4-FFF2-40B4-BE49-F238E27FC236}">
                <a16:creationId xmlns:a16="http://schemas.microsoft.com/office/drawing/2014/main" id="{FE9E75B6-A8F9-42A1-9656-1667D1E82C90}"/>
              </a:ext>
            </a:extLst>
          </p:cNvPr>
          <p:cNvSpPr txBox="1">
            <a:spLocks noChangeArrowheads="1"/>
          </p:cNvSpPr>
          <p:nvPr/>
        </p:nvSpPr>
        <p:spPr bwMode="auto">
          <a:xfrm>
            <a:off x="7337424" y="1481157"/>
            <a:ext cx="2955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b="1" dirty="0">
                <a:latin typeface="Arial" charset="0"/>
              </a:rPr>
              <a:t>Wave</a:t>
            </a:r>
            <a:r>
              <a:rPr lang="en-US" sz="3200" b="1" dirty="0">
                <a:latin typeface="Arial" charset="0"/>
              </a:rPr>
              <a:t> function</a:t>
            </a:r>
            <a:endParaRPr lang="en-US" altLang="zh-CN" sz="3200" b="1" dirty="0">
              <a:latin typeface="Arial" charset="0"/>
            </a:endParaRPr>
          </a:p>
        </p:txBody>
      </p:sp>
    </p:spTree>
    <p:extLst>
      <p:ext uri="{BB962C8B-B14F-4D97-AF65-F5344CB8AC3E}">
        <p14:creationId xmlns:p14="http://schemas.microsoft.com/office/powerpoint/2010/main" val="1320725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1160060" y="-26988"/>
            <a:ext cx="9689910" cy="1139826"/>
          </a:xfrm>
        </p:spPr>
        <p:txBody>
          <a:bodyPr>
            <a:noAutofit/>
          </a:bodyPr>
          <a:lstStyle/>
          <a:p>
            <a:pPr algn="l" eaLnBrk="1" hangingPunct="1">
              <a:defRPr/>
            </a:pPr>
            <a:r>
              <a:rPr lang="en-US" altLang="zh-CN" sz="4000" b="1" dirty="0">
                <a:solidFill>
                  <a:srgbClr val="FF0000"/>
                </a:solidFill>
                <a:latin typeface="Arial" panose="020B0604020202020204" pitchFamily="34" charset="0"/>
                <a:cs typeface="Arial" panose="020B0604020202020204" pitchFamily="34" charset="0"/>
              </a:rPr>
              <a:t>Right Circular (or Helical) Polarization</a:t>
            </a:r>
          </a:p>
        </p:txBody>
      </p:sp>
      <p:grpSp>
        <p:nvGrpSpPr>
          <p:cNvPr id="34819" name="Group 3"/>
          <p:cNvGrpSpPr>
            <a:grpSpLocks/>
          </p:cNvGrpSpPr>
          <p:nvPr/>
        </p:nvGrpSpPr>
        <p:grpSpPr bwMode="auto">
          <a:xfrm>
            <a:off x="2279650" y="2924176"/>
            <a:ext cx="3384550" cy="3171825"/>
            <a:chOff x="476" y="1842"/>
            <a:chExt cx="2132" cy="1998"/>
          </a:xfrm>
        </p:grpSpPr>
        <p:sp>
          <p:nvSpPr>
            <p:cNvPr id="34827" name="Rectangle 4"/>
            <p:cNvSpPr>
              <a:spLocks noChangeArrowheads="1"/>
            </p:cNvSpPr>
            <p:nvPr/>
          </p:nvSpPr>
          <p:spPr bwMode="auto">
            <a:xfrm>
              <a:off x="476" y="2115"/>
              <a:ext cx="2038" cy="17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828" name="Line 5"/>
            <p:cNvSpPr>
              <a:spLocks noChangeShapeType="1"/>
            </p:cNvSpPr>
            <p:nvPr/>
          </p:nvSpPr>
          <p:spPr bwMode="auto">
            <a:xfrm>
              <a:off x="668" y="3024"/>
              <a:ext cx="153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6"/>
            <p:cNvSpPr>
              <a:spLocks noChangeShapeType="1"/>
            </p:cNvSpPr>
            <p:nvPr/>
          </p:nvSpPr>
          <p:spPr bwMode="auto">
            <a:xfrm rot="-5400000">
              <a:off x="878" y="3039"/>
              <a:ext cx="1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Text Box 7"/>
            <p:cNvSpPr txBox="1">
              <a:spLocks noChangeArrowheads="1"/>
            </p:cNvSpPr>
            <p:nvPr/>
          </p:nvSpPr>
          <p:spPr bwMode="auto">
            <a:xfrm>
              <a:off x="2204" y="2867"/>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a:latin typeface="Times New Roman" panose="02020603050405020304" pitchFamily="18" charset="0"/>
                  <a:cs typeface="Times New Roman" panose="02020603050405020304" pitchFamily="18" charset="0"/>
                </a:rPr>
                <a:t>x</a:t>
              </a:r>
            </a:p>
          </p:txBody>
        </p:sp>
        <p:sp>
          <p:nvSpPr>
            <p:cNvPr id="34831" name="Text Box 8"/>
            <p:cNvSpPr txBox="1">
              <a:spLocks noChangeArrowheads="1"/>
            </p:cNvSpPr>
            <p:nvPr/>
          </p:nvSpPr>
          <p:spPr bwMode="auto">
            <a:xfrm>
              <a:off x="1502" y="2229"/>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a:latin typeface="Times New Roman" panose="02020603050405020304" pitchFamily="18" charset="0"/>
                  <a:cs typeface="Times New Roman" panose="02020603050405020304" pitchFamily="18" charset="0"/>
                </a:rPr>
                <a:t>y</a:t>
              </a:r>
            </a:p>
          </p:txBody>
        </p:sp>
        <p:sp>
          <p:nvSpPr>
            <p:cNvPr id="932873" name="Text Box 9"/>
            <p:cNvSpPr txBox="1">
              <a:spLocks noChangeArrowheads="1"/>
            </p:cNvSpPr>
            <p:nvPr/>
          </p:nvSpPr>
          <p:spPr bwMode="auto">
            <a:xfrm>
              <a:off x="522" y="1842"/>
              <a:ext cx="1179"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1600" b="1" dirty="0">
                  <a:latin typeface="Arial" charset="0"/>
                </a:rPr>
                <a:t>E-field variation over time and space</a:t>
              </a:r>
            </a:p>
          </p:txBody>
        </p:sp>
        <p:sp>
          <p:nvSpPr>
            <p:cNvPr id="34833" name="Line 10"/>
            <p:cNvSpPr>
              <a:spLocks noChangeShapeType="1"/>
            </p:cNvSpPr>
            <p:nvPr/>
          </p:nvSpPr>
          <p:spPr bwMode="auto">
            <a:xfrm>
              <a:off x="1080" y="2514"/>
              <a:ext cx="73" cy="15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4" name="Oval 11"/>
            <p:cNvSpPr>
              <a:spLocks noChangeArrowheads="1"/>
            </p:cNvSpPr>
            <p:nvPr/>
          </p:nvSpPr>
          <p:spPr bwMode="auto">
            <a:xfrm>
              <a:off x="1022" y="2574"/>
              <a:ext cx="912" cy="912"/>
            </a:xfrm>
            <a:prstGeom prst="ellipse">
              <a:avLst/>
            </a:prstGeom>
            <a:noFill/>
            <a:ln w="381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835" name="AutoShape 12"/>
            <p:cNvSpPr>
              <a:spLocks noChangeArrowheads="1"/>
            </p:cNvSpPr>
            <p:nvPr/>
          </p:nvSpPr>
          <p:spPr bwMode="auto">
            <a:xfrm rot="7082744">
              <a:off x="1608" y="2558"/>
              <a:ext cx="174" cy="153"/>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32877" name="Text Box 13"/>
            <p:cNvSpPr txBox="1">
              <a:spLocks noChangeArrowheads="1"/>
            </p:cNvSpPr>
            <p:nvPr/>
          </p:nvSpPr>
          <p:spPr bwMode="auto">
            <a:xfrm>
              <a:off x="1720" y="3398"/>
              <a:ext cx="88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000" b="1" i="1" dirty="0" err="1">
                  <a:latin typeface="Times New Roman" pitchFamily="18" charset="0"/>
                  <a:cs typeface="Times New Roman" pitchFamily="18" charset="0"/>
                </a:rPr>
                <a:t>kz-</a:t>
              </a:r>
              <a:r>
                <a:rPr lang="en-US" altLang="zh-CN" sz="2000" b="1" i="1" dirty="0" err="1">
                  <a:latin typeface="Symbol" pitchFamily="18" charset="2"/>
                  <a:cs typeface="Times New Roman" pitchFamily="18" charset="0"/>
                </a:rPr>
                <a:t>w</a:t>
              </a:r>
              <a:r>
                <a:rPr lang="en-US" altLang="zh-CN" sz="2000" b="1" i="1" dirty="0" err="1">
                  <a:latin typeface="Times New Roman" pitchFamily="18" charset="0"/>
                  <a:cs typeface="Times New Roman" pitchFamily="18" charset="0"/>
                </a:rPr>
                <a:t>t</a:t>
              </a:r>
              <a:r>
                <a:rPr lang="en-US" altLang="zh-CN" sz="2000" b="1" i="1" dirty="0">
                  <a:latin typeface="Times New Roman" pitchFamily="18" charset="0"/>
                  <a:cs typeface="Times New Roman" pitchFamily="18" charset="0"/>
                </a:rPr>
                <a:t> = 0°</a:t>
              </a:r>
            </a:p>
            <a:p>
              <a:pPr eaLnBrk="1" hangingPunct="1">
                <a:defRPr/>
              </a:pPr>
              <a:endParaRPr lang="en-US" altLang="zh-CN" sz="2000" b="1" i="1" dirty="0">
                <a:latin typeface="Times New Roman" pitchFamily="18" charset="0"/>
                <a:cs typeface="Times New Roman" pitchFamily="18" charset="0"/>
              </a:endParaRPr>
            </a:p>
          </p:txBody>
        </p:sp>
        <p:sp>
          <p:nvSpPr>
            <p:cNvPr id="34837" name="Line 14"/>
            <p:cNvSpPr>
              <a:spLocks noChangeShapeType="1"/>
            </p:cNvSpPr>
            <p:nvPr/>
          </p:nvSpPr>
          <p:spPr bwMode="auto">
            <a:xfrm flipH="1" flipV="1">
              <a:off x="1987" y="3065"/>
              <a:ext cx="37" cy="3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879" name="Text Box 15"/>
            <p:cNvSpPr txBox="1">
              <a:spLocks noChangeArrowheads="1"/>
            </p:cNvSpPr>
            <p:nvPr/>
          </p:nvSpPr>
          <p:spPr bwMode="auto">
            <a:xfrm>
              <a:off x="525" y="3585"/>
              <a:ext cx="86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000" b="1" i="1">
                  <a:effectLst>
                    <a:outerShdw blurRad="38100" dist="38100" dir="2700000" algn="tl">
                      <a:srgbClr val="010199"/>
                    </a:outerShdw>
                  </a:effectLst>
                  <a:latin typeface="Times New Roman" pitchFamily="18" charset="0"/>
                  <a:cs typeface="Times New Roman" pitchFamily="18" charset="0"/>
                </a:rPr>
                <a:t>kz-</a:t>
              </a:r>
              <a:r>
                <a:rPr lang="en-US" altLang="zh-CN" sz="2000" b="1" i="1">
                  <a:effectLst>
                    <a:outerShdw blurRad="38100" dist="38100" dir="2700000" algn="tl">
                      <a:srgbClr val="010199"/>
                    </a:outerShdw>
                  </a:effectLst>
                  <a:latin typeface="Symbol" pitchFamily="18" charset="2"/>
                  <a:cs typeface="Times New Roman" pitchFamily="18" charset="0"/>
                </a:rPr>
                <a:t>w</a:t>
              </a:r>
              <a:r>
                <a:rPr lang="en-US" altLang="zh-CN" sz="2000" b="1" i="1">
                  <a:effectLst>
                    <a:outerShdw blurRad="38100" dist="38100" dir="2700000" algn="tl">
                      <a:srgbClr val="010199"/>
                    </a:outerShdw>
                  </a:effectLst>
                  <a:latin typeface="Times New Roman" pitchFamily="18" charset="0"/>
                  <a:cs typeface="Times New Roman" pitchFamily="18" charset="0"/>
                </a:rPr>
                <a:t>t = 90°</a:t>
              </a:r>
            </a:p>
          </p:txBody>
        </p:sp>
        <p:sp>
          <p:nvSpPr>
            <p:cNvPr id="34839" name="Line 16"/>
            <p:cNvSpPr>
              <a:spLocks noChangeShapeType="1"/>
            </p:cNvSpPr>
            <p:nvPr/>
          </p:nvSpPr>
          <p:spPr bwMode="auto">
            <a:xfrm flipV="1">
              <a:off x="1296" y="3526"/>
              <a:ext cx="137" cy="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4820" name="Object 20"/>
          <p:cNvGraphicFramePr>
            <a:graphicFrameLocks noGrp="1" noChangeAspect="1"/>
          </p:cNvGraphicFramePr>
          <p:nvPr>
            <p:ph idx="1"/>
          </p:nvPr>
        </p:nvGraphicFramePr>
        <p:xfrm>
          <a:off x="1363852" y="1297255"/>
          <a:ext cx="8868510" cy="1147762"/>
        </p:xfrm>
        <a:graphic>
          <a:graphicData uri="http://schemas.openxmlformats.org/presentationml/2006/ole">
            <mc:AlternateContent xmlns:mc="http://schemas.openxmlformats.org/markup-compatibility/2006">
              <mc:Choice xmlns:v="urn:schemas-microsoft-com:vml" Requires="v">
                <p:oleObj name="Equation" r:id="rId2" imgW="3619440" imgH="482400" progId="Equation.DSMT4">
                  <p:embed/>
                </p:oleObj>
              </mc:Choice>
              <mc:Fallback>
                <p:oleObj name="Equation" r:id="rId2" imgW="3619440" imgH="482400" progId="Equation.DSMT4">
                  <p:embed/>
                  <p:pic>
                    <p:nvPicPr>
                      <p:cNvPr id="34820" name="Object 20"/>
                      <p:cNvPicPr>
                        <a:picLocks noChangeAspect="1" noChangeArrowheads="1"/>
                      </p:cNvPicPr>
                      <p:nvPr/>
                    </p:nvPicPr>
                    <p:blipFill>
                      <a:blip r:embed="rId3"/>
                      <a:srcRect/>
                      <a:stretch>
                        <a:fillRect/>
                      </a:stretch>
                    </p:blipFill>
                    <p:spPr bwMode="auto">
                      <a:xfrm>
                        <a:off x="1363852" y="1297255"/>
                        <a:ext cx="8868510" cy="1147762"/>
                      </a:xfrm>
                      <a:prstGeom prst="rect">
                        <a:avLst/>
                      </a:prstGeom>
                      <a:noFill/>
                      <a:ln>
                        <a:noFill/>
                      </a:ln>
                      <a:effectLst/>
                    </p:spPr>
                  </p:pic>
                </p:oleObj>
              </mc:Fallback>
            </mc:AlternateContent>
          </a:graphicData>
        </a:graphic>
      </p:graphicFrame>
      <p:sp>
        <p:nvSpPr>
          <p:cNvPr id="932885" name="Text Box 21"/>
          <p:cNvSpPr txBox="1">
            <a:spLocks noChangeArrowheads="1"/>
          </p:cNvSpPr>
          <p:nvPr/>
        </p:nvSpPr>
        <p:spPr bwMode="auto">
          <a:xfrm>
            <a:off x="6816725" y="2878086"/>
            <a:ext cx="427949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3525" indent="-263525">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25000"/>
              </a:lnSpc>
              <a:spcBef>
                <a:spcPct val="20000"/>
              </a:spcBef>
              <a:buClr>
                <a:srgbClr val="FF6699"/>
              </a:buClr>
              <a:buFont typeface="Wingdings" pitchFamily="2" charset="2"/>
              <a:buChar char="Ø"/>
              <a:defRPr/>
            </a:pPr>
            <a:r>
              <a:rPr lang="en-US" altLang="zh-CN" sz="2400" b="1" dirty="0"/>
              <a:t>x- and y- components are always 90°out of phase, but in the other direction. </a:t>
            </a:r>
          </a:p>
          <a:p>
            <a:pPr eaLnBrk="1" hangingPunct="1">
              <a:lnSpc>
                <a:spcPct val="125000"/>
              </a:lnSpc>
              <a:buClr>
                <a:srgbClr val="FF6699"/>
              </a:buClr>
              <a:buFont typeface="Wingdings" pitchFamily="2" charset="2"/>
              <a:buChar char="Ø"/>
              <a:defRPr/>
            </a:pPr>
            <a:r>
              <a:rPr lang="en-US" altLang="zh-CN" sz="2400" b="1" dirty="0"/>
              <a:t>The E-field </a:t>
            </a:r>
            <a:r>
              <a:rPr lang="en-US" altLang="zh-CN" sz="2400" b="1" i="1" u="sng" dirty="0"/>
              <a:t>rotates</a:t>
            </a:r>
            <a:r>
              <a:rPr lang="en-US" altLang="zh-CN" sz="2400" b="1" dirty="0"/>
              <a:t> clockwise around the  k-vector (</a:t>
            </a:r>
            <a:r>
              <a:rPr lang="en-US" altLang="zh-CN" sz="2400" b="1" i="1" dirty="0">
                <a:solidFill>
                  <a:srgbClr val="FF0000"/>
                </a:solidFill>
              </a:rPr>
              <a:t>looking back at the source</a:t>
            </a:r>
            <a:r>
              <a:rPr lang="en-US" altLang="zh-CN" sz="2400" b="1" dirty="0"/>
              <a:t>).</a:t>
            </a:r>
          </a:p>
        </p:txBody>
      </p:sp>
      <p:pic>
        <p:nvPicPr>
          <p:cNvPr id="34826" name="图片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4500" y="2988529"/>
            <a:ext cx="3384549" cy="32048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 name="Line 24"/>
          <p:cNvSpPr>
            <a:spLocks noChangeShapeType="1"/>
          </p:cNvSpPr>
          <p:nvPr/>
        </p:nvSpPr>
        <p:spPr bwMode="auto">
          <a:xfrm>
            <a:off x="0" y="99695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7970" y="-1334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66983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58925" y="1142053"/>
            <a:ext cx="9144000" cy="566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32866" name="Rectangle 2"/>
          <p:cNvSpPr>
            <a:spLocks noGrp="1" noChangeArrowheads="1"/>
          </p:cNvSpPr>
          <p:nvPr>
            <p:ph type="title"/>
          </p:nvPr>
        </p:nvSpPr>
        <p:spPr>
          <a:xfrm>
            <a:off x="1558925" y="-26988"/>
            <a:ext cx="9351882" cy="1139826"/>
          </a:xfrm>
        </p:spPr>
        <p:txBody>
          <a:bodyPr>
            <a:noAutofit/>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Left and Right </a:t>
            </a:r>
            <a:r>
              <a:rPr lang="en-US" altLang="zh-CN" sz="4000" b="1" dirty="0" err="1">
                <a:solidFill>
                  <a:srgbClr val="FF0000"/>
                </a:solidFill>
                <a:latin typeface="Arial" panose="020B0604020202020204" pitchFamily="34" charset="0"/>
                <a:cs typeface="Arial" panose="020B0604020202020204" pitchFamily="34" charset="0"/>
              </a:rPr>
              <a:t>Handness</a:t>
            </a:r>
            <a:endParaRPr lang="en-US" altLang="zh-CN" sz="4000" b="1" dirty="0">
              <a:solidFill>
                <a:srgbClr val="FF0000"/>
              </a:solidFill>
              <a:latin typeface="Arial" panose="020B0604020202020204" pitchFamily="34" charset="0"/>
              <a:cs typeface="Arial" panose="020B0604020202020204" pitchFamily="34" charset="0"/>
            </a:endParaRPr>
          </a:p>
        </p:txBody>
      </p:sp>
      <p:pic>
        <p:nvPicPr>
          <p:cNvPr id="35844" name="Picture 25" descr="http://upload.wikimedia.org/wikipedia/commons/thumb/d/de/Circular.Polarization.Circularly.Polarized.Light_Without.Components_Left.Handed.svg/1280px-Circular.Polarization.Circularly.Polarized.Light_Without.Components_Left.Handed.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1557338"/>
            <a:ext cx="7815262"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99695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7970" y="-1334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4808" y="2020941"/>
            <a:ext cx="1027893" cy="1038736"/>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6573" y="3972565"/>
            <a:ext cx="1595109" cy="930795"/>
          </a:xfrm>
          <a:prstGeom prst="rect">
            <a:avLst/>
          </a:prstGeom>
        </p:spPr>
      </p:pic>
    </p:spTree>
    <p:extLst>
      <p:ext uri="{BB962C8B-B14F-4D97-AF65-F5344CB8AC3E}">
        <p14:creationId xmlns:p14="http://schemas.microsoft.com/office/powerpoint/2010/main" val="755082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1558925" y="-26988"/>
            <a:ext cx="9351882" cy="1139826"/>
          </a:xfrm>
        </p:spPr>
        <p:txBody>
          <a:bodyPr>
            <a:noAutofit/>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Left and Right Handedness</a:t>
            </a:r>
          </a:p>
        </p:txBody>
      </p:sp>
      <p:sp>
        <p:nvSpPr>
          <p:cNvPr id="8" name="Line 24"/>
          <p:cNvSpPr>
            <a:spLocks noChangeShapeType="1"/>
          </p:cNvSpPr>
          <p:nvPr/>
        </p:nvSpPr>
        <p:spPr bwMode="auto">
          <a:xfrm>
            <a:off x="0" y="99695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87970" y="-1334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187172" y="2881233"/>
            <a:ext cx="4494510" cy="3323987"/>
          </a:xfrm>
          <a:prstGeom prst="rect">
            <a:avLst/>
          </a:prstGeom>
        </p:spPr>
        <p:txBody>
          <a:bodyPr wrap="square">
            <a:spAutoFit/>
          </a:bodyPr>
          <a:lstStyle/>
          <a:p>
            <a:pPr marL="357188" indent="-357188">
              <a:lnSpc>
                <a:spcPct val="125000"/>
              </a:lnSpc>
              <a:buClr>
                <a:schemeClr val="tx1"/>
              </a:buClr>
              <a:buFont typeface="Wingdings" pitchFamily="2" charset="2"/>
              <a:buChar char="Ø"/>
              <a:defRPr/>
            </a:pPr>
            <a:r>
              <a:rPr lang="en-US" altLang="zh-CN" sz="2400" b="1" i="1" dirty="0">
                <a:solidFill>
                  <a:srgbClr val="FF0000"/>
                </a:solidFill>
              </a:rPr>
              <a:t>looking back at the source</a:t>
            </a:r>
          </a:p>
          <a:p>
            <a:pPr marL="357188" indent="-357188">
              <a:lnSpc>
                <a:spcPct val="125000"/>
              </a:lnSpc>
              <a:buClr>
                <a:schemeClr val="tx1"/>
              </a:buClr>
              <a:buFont typeface="Wingdings" pitchFamily="2" charset="2"/>
              <a:buChar char="Ø"/>
              <a:defRPr/>
            </a:pPr>
            <a:r>
              <a:rPr lang="en-US" altLang="zh-CN" sz="2400" b="1" i="1" dirty="0">
                <a:solidFill>
                  <a:srgbClr val="FF0000"/>
                </a:solidFill>
              </a:rPr>
              <a:t>Reflection changes the handedness (chirality)</a:t>
            </a:r>
          </a:p>
          <a:p>
            <a:pPr marL="357188" indent="-357188">
              <a:lnSpc>
                <a:spcPct val="125000"/>
              </a:lnSpc>
              <a:buClr>
                <a:schemeClr val="tx1"/>
              </a:buClr>
              <a:buFont typeface="Wingdings" pitchFamily="2" charset="2"/>
              <a:buChar char="Ø"/>
              <a:defRPr/>
            </a:pPr>
            <a:r>
              <a:rPr lang="en-US" altLang="zh-CN" sz="2400" b="1" i="1" dirty="0">
                <a:solidFill>
                  <a:srgbClr val="FF0000"/>
                </a:solidFill>
              </a:rPr>
              <a:t>Phase difference between x- and y- components decides the </a:t>
            </a:r>
            <a:r>
              <a:rPr lang="en-US" altLang="zh-CN" sz="2400" b="1" i="1" dirty="0" err="1">
                <a:solidFill>
                  <a:srgbClr val="FF0000"/>
                </a:solidFill>
              </a:rPr>
              <a:t>handness</a:t>
            </a:r>
            <a:endParaRPr lang="en-US" altLang="zh-CN" sz="2400" b="1" i="1" dirty="0">
              <a:solidFill>
                <a:srgbClr val="FF0000"/>
              </a:solidFill>
            </a:endParaRPr>
          </a:p>
          <a:p>
            <a:pPr>
              <a:lnSpc>
                <a:spcPct val="125000"/>
              </a:lnSpc>
              <a:buClr>
                <a:srgbClr val="FF6699"/>
              </a:buClr>
              <a:buFont typeface="Wingdings" pitchFamily="2" charset="2"/>
              <a:buChar char="Ø"/>
              <a:defRPr/>
            </a:pPr>
            <a:endParaRPr lang="en-US" altLang="zh-CN" sz="24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70" y="1305379"/>
            <a:ext cx="5841085" cy="5440554"/>
          </a:xfrm>
          <a:prstGeom prst="rect">
            <a:avLst/>
          </a:prstGeom>
        </p:spPr>
      </p:pic>
    </p:spTree>
    <p:extLst>
      <p:ext uri="{BB962C8B-B14F-4D97-AF65-F5344CB8AC3E}">
        <p14:creationId xmlns:p14="http://schemas.microsoft.com/office/powerpoint/2010/main" val="1207767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1981200" y="44450"/>
            <a:ext cx="8305800" cy="1143000"/>
          </a:xfrm>
        </p:spPr>
        <p:txBody>
          <a:bodyPr>
            <a:normAutofit/>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Elliptical Polarization</a:t>
            </a:r>
          </a:p>
        </p:txBody>
      </p:sp>
      <p:sp>
        <p:nvSpPr>
          <p:cNvPr id="933891" name="Text Box 3"/>
          <p:cNvSpPr txBox="1">
            <a:spLocks noChangeArrowheads="1"/>
          </p:cNvSpPr>
          <p:nvPr/>
        </p:nvSpPr>
        <p:spPr bwMode="auto">
          <a:xfrm>
            <a:off x="1895476" y="5373688"/>
            <a:ext cx="84359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defRPr/>
            </a:pPr>
            <a:r>
              <a:rPr lang="en-US" altLang="zh-CN" sz="2400" b="1" i="1" dirty="0">
                <a:latin typeface="Arial" charset="0"/>
              </a:rPr>
              <a:t>E</a:t>
            </a:r>
            <a:r>
              <a:rPr lang="en-US" altLang="zh-CN" sz="2400" b="1" i="1" baseline="-25000" dirty="0">
                <a:latin typeface="Arial" charset="0"/>
              </a:rPr>
              <a:t>0x</a:t>
            </a:r>
            <a:r>
              <a:rPr lang="en-US" altLang="zh-CN" sz="2400" b="1" dirty="0">
                <a:latin typeface="Arial" charset="0"/>
              </a:rPr>
              <a:t> and </a:t>
            </a:r>
            <a:r>
              <a:rPr lang="en-US" altLang="zh-CN" sz="2400" b="1" i="1" dirty="0">
                <a:latin typeface="Arial" charset="0"/>
              </a:rPr>
              <a:t>E</a:t>
            </a:r>
            <a:r>
              <a:rPr lang="en-US" altLang="zh-CN" sz="2400" b="1" i="1" baseline="-25000" dirty="0">
                <a:latin typeface="Arial" charset="0"/>
              </a:rPr>
              <a:t>0y</a:t>
            </a:r>
            <a:r>
              <a:rPr lang="en-US" altLang="zh-CN" sz="2400" b="1" dirty="0">
                <a:latin typeface="Arial" charset="0"/>
              </a:rPr>
              <a:t> are complex amplitudes. The resulting </a:t>
            </a:r>
            <a:r>
              <a:rPr lang="en-US" altLang="zh-CN" sz="2400" b="1" i="1" dirty="0">
                <a:latin typeface="Arial" charset="0"/>
              </a:rPr>
              <a:t>E</a:t>
            </a:r>
            <a:r>
              <a:rPr lang="en-US" altLang="zh-CN" sz="2400" b="1" dirty="0">
                <a:latin typeface="Arial" charset="0"/>
              </a:rPr>
              <a:t>-field rotates clockwise or counter-clockwise around the </a:t>
            </a:r>
            <a:r>
              <a:rPr lang="en-US" altLang="zh-CN" sz="2400" b="1" i="1" dirty="0">
                <a:latin typeface="Arial" charset="0"/>
              </a:rPr>
              <a:t>k</a:t>
            </a:r>
            <a:r>
              <a:rPr lang="en-US" altLang="zh-CN" sz="2400" b="1" dirty="0">
                <a:latin typeface="Arial" charset="0"/>
              </a:rPr>
              <a:t>-vector (looking down the </a:t>
            </a:r>
            <a:r>
              <a:rPr lang="en-US" altLang="zh-CN" sz="2400" b="1" i="1" dirty="0">
                <a:latin typeface="Arial" charset="0"/>
              </a:rPr>
              <a:t>z</a:t>
            </a:r>
            <a:r>
              <a:rPr lang="en-US" altLang="zh-CN" sz="2400" b="1" dirty="0">
                <a:latin typeface="Arial" charset="0"/>
              </a:rPr>
              <a:t>-axis toward the origin).</a:t>
            </a:r>
          </a:p>
        </p:txBody>
      </p:sp>
      <p:graphicFrame>
        <p:nvGraphicFramePr>
          <p:cNvPr id="36868" name="Object 4"/>
          <p:cNvGraphicFramePr>
            <a:graphicFrameLocks noChangeAspect="1"/>
          </p:cNvGraphicFramePr>
          <p:nvPr/>
        </p:nvGraphicFramePr>
        <p:xfrm>
          <a:off x="1706562" y="1457325"/>
          <a:ext cx="4589463" cy="3305175"/>
        </p:xfrm>
        <a:graphic>
          <a:graphicData uri="http://schemas.openxmlformats.org/presentationml/2006/ole">
            <mc:AlternateContent xmlns:mc="http://schemas.openxmlformats.org/markup-compatibility/2006">
              <mc:Choice xmlns:v="urn:schemas-microsoft-com:vml" Requires="v">
                <p:oleObj name="Equation" r:id="rId2" imgW="2108160" imgH="1498320" progId="Equation.DSMT4">
                  <p:embed/>
                </p:oleObj>
              </mc:Choice>
              <mc:Fallback>
                <p:oleObj name="Equation" r:id="rId2" imgW="2108160" imgH="1498320" progId="Equation.DSMT4">
                  <p:embed/>
                  <p:pic>
                    <p:nvPicPr>
                      <p:cNvPr id="36868" name="Object 4"/>
                      <p:cNvPicPr>
                        <a:picLocks noChangeAspect="1" noChangeArrowheads="1"/>
                      </p:cNvPicPr>
                      <p:nvPr/>
                    </p:nvPicPr>
                    <p:blipFill>
                      <a:blip r:embed="rId3"/>
                      <a:srcRect/>
                      <a:stretch>
                        <a:fillRect/>
                      </a:stretch>
                    </p:blipFill>
                    <p:spPr bwMode="auto">
                      <a:xfrm>
                        <a:off x="1706562" y="1457325"/>
                        <a:ext cx="4589463" cy="330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869" name="Picture 19" descr="http://jpk.hrbust.edu.cn/em/Em/Circ/Circ.files/ellipse9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48526" y="1557339"/>
            <a:ext cx="308292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8" descr="D:\教学\光学教材\OrientationAngle30n.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325" y="1700213"/>
            <a:ext cx="34432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6989762" y="1882775"/>
            <a:ext cx="3297238" cy="2636837"/>
            <a:chOff x="7035403" y="1484313"/>
            <a:chExt cx="3297237" cy="2636837"/>
          </a:xfrm>
        </p:grpSpPr>
        <p:sp>
          <p:nvSpPr>
            <p:cNvPr id="36876" name="Rectangle 6"/>
            <p:cNvSpPr>
              <a:spLocks noChangeArrowheads="1"/>
            </p:cNvSpPr>
            <p:nvPr/>
          </p:nvSpPr>
          <p:spPr bwMode="auto">
            <a:xfrm>
              <a:off x="7035403" y="1484313"/>
              <a:ext cx="3235325" cy="2636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6877" name="Line 7"/>
            <p:cNvSpPr>
              <a:spLocks noChangeShapeType="1"/>
            </p:cNvSpPr>
            <p:nvPr/>
          </p:nvSpPr>
          <p:spPr bwMode="auto">
            <a:xfrm>
              <a:off x="7340203" y="2927350"/>
              <a:ext cx="2438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Line 8"/>
            <p:cNvSpPr>
              <a:spLocks noChangeShapeType="1"/>
            </p:cNvSpPr>
            <p:nvPr/>
          </p:nvSpPr>
          <p:spPr bwMode="auto">
            <a:xfrm rot="-5400000">
              <a:off x="7673578" y="2951163"/>
              <a:ext cx="1905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9" name="Text Box 9"/>
            <p:cNvSpPr txBox="1">
              <a:spLocks noChangeArrowheads="1"/>
            </p:cNvSpPr>
            <p:nvPr/>
          </p:nvSpPr>
          <p:spPr bwMode="auto">
            <a:xfrm>
              <a:off x="9778603" y="2678113"/>
              <a:ext cx="554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a:latin typeface="Times New Roman" panose="02020603050405020304" pitchFamily="18" charset="0"/>
                  <a:cs typeface="Times New Roman" panose="02020603050405020304" pitchFamily="18" charset="0"/>
                </a:rPr>
                <a:t>x</a:t>
              </a:r>
            </a:p>
          </p:txBody>
        </p:sp>
        <p:sp>
          <p:nvSpPr>
            <p:cNvPr id="36880" name="Text Box 10"/>
            <p:cNvSpPr txBox="1">
              <a:spLocks noChangeArrowheads="1"/>
            </p:cNvSpPr>
            <p:nvPr/>
          </p:nvSpPr>
          <p:spPr bwMode="auto">
            <a:xfrm>
              <a:off x="8664178" y="1665288"/>
              <a:ext cx="55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a:latin typeface="Times New Roman" panose="02020603050405020304" pitchFamily="18" charset="0"/>
                  <a:cs typeface="Times New Roman" panose="02020603050405020304" pitchFamily="18" charset="0"/>
                </a:rPr>
                <a:t>y</a:t>
              </a:r>
            </a:p>
          </p:txBody>
        </p:sp>
        <p:sp>
          <p:nvSpPr>
            <p:cNvPr id="36881" name="Oval 11"/>
            <p:cNvSpPr>
              <a:spLocks noChangeArrowheads="1"/>
            </p:cNvSpPr>
            <p:nvPr/>
          </p:nvSpPr>
          <p:spPr bwMode="auto">
            <a:xfrm rot="-2379104">
              <a:off x="7625953" y="2549525"/>
              <a:ext cx="1984375" cy="795337"/>
            </a:xfrm>
            <a:prstGeom prst="ellipse">
              <a:avLst/>
            </a:prstGeom>
            <a:noFill/>
            <a:ln w="38100">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24" name="AutoShape 12"/>
          <p:cNvSpPr>
            <a:spLocks noChangeArrowheads="1"/>
          </p:cNvSpPr>
          <p:nvPr/>
        </p:nvSpPr>
        <p:spPr bwMode="auto">
          <a:xfrm rot="2986711">
            <a:off x="8889207" y="3347244"/>
            <a:ext cx="276225" cy="242888"/>
          </a:xfrm>
          <a:prstGeom prst="triangle">
            <a:avLst>
              <a:gd name="adj" fmla="val 50000"/>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 name="等腰三角形 1"/>
          <p:cNvSpPr/>
          <p:nvPr/>
        </p:nvSpPr>
        <p:spPr>
          <a:xfrm>
            <a:off x="8270560" y="2789602"/>
            <a:ext cx="286100" cy="309327"/>
          </a:xfrm>
          <a:prstGeom prst="triangle">
            <a:avLst/>
          </a:prstGeom>
          <a:scene3d>
            <a:camera prst="orthographicFront">
              <a:rot lat="0" lon="0"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Line 24"/>
          <p:cNvSpPr>
            <a:spLocks noChangeShapeType="1"/>
          </p:cNvSpPr>
          <p:nvPr/>
        </p:nvSpPr>
        <p:spPr bwMode="auto">
          <a:xfrm>
            <a:off x="0" y="99695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9" name="图片 1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7970" y="-1334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094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6642"/>
                                        </p:tgtEl>
                                        <p:attrNameLst>
                                          <p:attrName>style.visibility</p:attrName>
                                        </p:attrNameLst>
                                      </p:cBhvr>
                                      <p:to>
                                        <p:strVal val="visible"/>
                                      </p:to>
                                    </p:set>
                                    <p:animEffect transition="in" filter="fade">
                                      <p:cBhvr>
                                        <p:cTn id="7" dur="1000"/>
                                        <p:tgtEl>
                                          <p:spTgt spid="26642"/>
                                        </p:tgtEl>
                                      </p:cBhvr>
                                    </p:animEffect>
                                    <p:anim calcmode="lin" valueType="num">
                                      <p:cBhvr>
                                        <p:cTn id="8" dur="1000" fill="hold"/>
                                        <p:tgtEl>
                                          <p:spTgt spid="26642"/>
                                        </p:tgtEl>
                                        <p:attrNameLst>
                                          <p:attrName>ppt_x</p:attrName>
                                        </p:attrNameLst>
                                      </p:cBhvr>
                                      <p:tavLst>
                                        <p:tav tm="0">
                                          <p:val>
                                            <p:strVal val="#ppt_x"/>
                                          </p:val>
                                        </p:tav>
                                        <p:tav tm="100000">
                                          <p:val>
                                            <p:strVal val="#ppt_x"/>
                                          </p:val>
                                        </p:tav>
                                      </p:tavLst>
                                    </p:anim>
                                    <p:anim calcmode="lin" valueType="num">
                                      <p:cBhvr>
                                        <p:cTn id="9" dur="1000" fill="hold"/>
                                        <p:tgtEl>
                                          <p:spTgt spid="2664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xit" presetSubtype="0" fill="hold" grpId="1" nodeType="clickEffect">
                                  <p:stCondLst>
                                    <p:cond delay="0"/>
                                  </p:stCondLst>
                                  <p:childTnLst>
                                    <p:animEffect transition="out" filter="fade">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ext Box 2"/>
          <p:cNvSpPr txBox="1">
            <a:spLocks noChangeArrowheads="1"/>
          </p:cNvSpPr>
          <p:nvPr/>
        </p:nvSpPr>
        <p:spPr bwMode="auto">
          <a:xfrm>
            <a:off x="1332854" y="4567104"/>
            <a:ext cx="9336734"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20000"/>
              </a:lnSpc>
              <a:spcBef>
                <a:spcPct val="20000"/>
              </a:spcBef>
              <a:defRPr/>
            </a:pPr>
            <a:r>
              <a:rPr lang="en-US" altLang="zh-CN" sz="2400" b="1" dirty="0">
                <a:solidFill>
                  <a:srgbClr val="0070C0"/>
                </a:solidFill>
                <a:effectLst>
                  <a:outerShdw blurRad="38100" dist="38100" dir="2700000" algn="tl">
                    <a:srgbClr val="FFFFFF"/>
                  </a:outerShdw>
                </a:effectLst>
                <a:latin typeface="Arial" charset="0"/>
              </a:rPr>
              <a:t>Elliptical polarization has both real and imaginary components:</a:t>
            </a:r>
          </a:p>
        </p:txBody>
      </p:sp>
      <p:sp>
        <p:nvSpPr>
          <p:cNvPr id="934915" name="Rectangle 3"/>
          <p:cNvSpPr>
            <a:spLocks noGrp="1" noChangeArrowheads="1"/>
          </p:cNvSpPr>
          <p:nvPr>
            <p:ph type="title"/>
          </p:nvPr>
        </p:nvSpPr>
        <p:spPr>
          <a:xfrm>
            <a:off x="650929" y="-26988"/>
            <a:ext cx="10244379" cy="1139826"/>
          </a:xfrm>
        </p:spPr>
        <p:txBody>
          <a:bodyPr>
            <a:normAutofit fontScale="90000"/>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JV for Circular and Elliptical Polarizations</a:t>
            </a:r>
          </a:p>
        </p:txBody>
      </p:sp>
      <p:graphicFrame>
        <p:nvGraphicFramePr>
          <p:cNvPr id="37892" name="Object 4"/>
          <p:cNvGraphicFramePr>
            <a:graphicFrameLocks noGrp="1" noChangeAspect="1"/>
          </p:cNvGraphicFramePr>
          <p:nvPr>
            <p:ph sz="half" idx="1"/>
          </p:nvPr>
        </p:nvGraphicFramePr>
        <p:xfrm>
          <a:off x="3557588" y="2482850"/>
          <a:ext cx="1403350" cy="1295400"/>
        </p:xfrm>
        <a:graphic>
          <a:graphicData uri="http://schemas.openxmlformats.org/presentationml/2006/ole">
            <mc:AlternateContent xmlns:mc="http://schemas.openxmlformats.org/markup-compatibility/2006">
              <mc:Choice xmlns:v="urn:schemas-microsoft-com:vml" Requires="v">
                <p:oleObj name="Equation" r:id="rId2" imgW="495000" imgH="457200" progId="Equation.DSMT4">
                  <p:embed/>
                </p:oleObj>
              </mc:Choice>
              <mc:Fallback>
                <p:oleObj name="Equation" r:id="rId2" imgW="495000" imgH="457200" progId="Equation.DSMT4">
                  <p:embed/>
                  <p:pic>
                    <p:nvPicPr>
                      <p:cNvPr id="37892" name="Object 4"/>
                      <p:cNvPicPr>
                        <a:picLocks noChangeAspect="1" noChangeArrowheads="1"/>
                      </p:cNvPicPr>
                      <p:nvPr/>
                    </p:nvPicPr>
                    <p:blipFill>
                      <a:blip r:embed="rId3"/>
                      <a:srcRect/>
                      <a:stretch>
                        <a:fillRect/>
                      </a:stretch>
                    </p:blipFill>
                    <p:spPr bwMode="auto">
                      <a:xfrm>
                        <a:off x="3557588" y="2482850"/>
                        <a:ext cx="140335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5"/>
          <p:cNvGraphicFramePr>
            <a:graphicFrameLocks noGrp="1" noChangeAspect="1"/>
          </p:cNvGraphicFramePr>
          <p:nvPr>
            <p:ph sz="quarter" idx="2"/>
          </p:nvPr>
        </p:nvGraphicFramePr>
        <p:xfrm>
          <a:off x="7175500" y="2443163"/>
          <a:ext cx="1512888" cy="1209675"/>
        </p:xfrm>
        <a:graphic>
          <a:graphicData uri="http://schemas.openxmlformats.org/presentationml/2006/ole">
            <mc:AlternateContent xmlns:mc="http://schemas.openxmlformats.org/markup-compatibility/2006">
              <mc:Choice xmlns:v="urn:schemas-microsoft-com:vml" Requires="v">
                <p:oleObj name="Equation" r:id="rId4" imgW="571320" imgH="457200" progId="Equation.DSMT4">
                  <p:embed/>
                </p:oleObj>
              </mc:Choice>
              <mc:Fallback>
                <p:oleObj name="Equation" r:id="rId4" imgW="571320" imgH="457200" progId="Equation.DSMT4">
                  <p:embed/>
                  <p:pic>
                    <p:nvPicPr>
                      <p:cNvPr id="37893" name="Object 5"/>
                      <p:cNvPicPr>
                        <a:picLocks noChangeAspect="1" noChangeArrowheads="1"/>
                      </p:cNvPicPr>
                      <p:nvPr/>
                    </p:nvPicPr>
                    <p:blipFill>
                      <a:blip r:embed="rId5"/>
                      <a:srcRect/>
                      <a:stretch>
                        <a:fillRect/>
                      </a:stretch>
                    </p:blipFill>
                    <p:spPr bwMode="auto">
                      <a:xfrm>
                        <a:off x="7175500" y="2443163"/>
                        <a:ext cx="1512888"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4921" name="Rectangle 9"/>
          <p:cNvSpPr>
            <a:spLocks noChangeArrowheads="1"/>
          </p:cNvSpPr>
          <p:nvPr/>
        </p:nvSpPr>
        <p:spPr bwMode="auto">
          <a:xfrm>
            <a:off x="1224366" y="1454151"/>
            <a:ext cx="10352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2400" b="1" dirty="0">
                <a:latin typeface="Arial" charset="0"/>
              </a:rPr>
              <a:t>Circular polarization has an imaginary Jones vector y-component</a:t>
            </a:r>
          </a:p>
        </p:txBody>
      </p:sp>
      <p:sp>
        <p:nvSpPr>
          <p:cNvPr id="934922" name="Rectangle 10"/>
          <p:cNvSpPr>
            <a:spLocks noChangeArrowheads="1"/>
          </p:cNvSpPr>
          <p:nvPr/>
        </p:nvSpPr>
        <p:spPr bwMode="auto">
          <a:xfrm>
            <a:off x="2371725" y="3925888"/>
            <a:ext cx="300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010199"/>
                  </a:outerShdw>
                </a:effectLst>
                <a:latin typeface="Arial" charset="0"/>
              </a:rPr>
              <a:t>Right circular polarization</a:t>
            </a:r>
          </a:p>
        </p:txBody>
      </p:sp>
      <p:sp>
        <p:nvSpPr>
          <p:cNvPr id="934923" name="Rectangle 11"/>
          <p:cNvSpPr>
            <a:spLocks noChangeArrowheads="1"/>
          </p:cNvSpPr>
          <p:nvPr/>
        </p:nvSpPr>
        <p:spPr bwMode="auto">
          <a:xfrm>
            <a:off x="6929438" y="3933826"/>
            <a:ext cx="283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i="1">
                <a:effectLst>
                  <a:outerShdw blurRad="38100" dist="38100" dir="2700000" algn="tl">
                    <a:srgbClr val="010199"/>
                  </a:outerShdw>
                </a:effectLst>
                <a:latin typeface="Arial" charset="0"/>
              </a:rPr>
              <a:t>Left circular polarization</a:t>
            </a:r>
          </a:p>
        </p:txBody>
      </p:sp>
      <p:graphicFrame>
        <p:nvGraphicFramePr>
          <p:cNvPr id="37897" name="Object 12"/>
          <p:cNvGraphicFramePr>
            <a:graphicFrameLocks noGrp="1" noChangeAspect="1"/>
          </p:cNvGraphicFramePr>
          <p:nvPr>
            <p:ph sz="quarter" idx="3"/>
          </p:nvPr>
        </p:nvGraphicFramePr>
        <p:xfrm>
          <a:off x="4078288" y="5475288"/>
          <a:ext cx="4270375" cy="1150937"/>
        </p:xfrm>
        <a:graphic>
          <a:graphicData uri="http://schemas.openxmlformats.org/presentationml/2006/ole">
            <mc:AlternateContent xmlns:mc="http://schemas.openxmlformats.org/markup-compatibility/2006">
              <mc:Choice xmlns:v="urn:schemas-microsoft-com:vml" Requires="v">
                <p:oleObj name="Equation" r:id="rId6" imgW="1790640" imgH="482400" progId="Equation.DSMT4">
                  <p:embed/>
                </p:oleObj>
              </mc:Choice>
              <mc:Fallback>
                <p:oleObj name="Equation" r:id="rId6" imgW="1790640" imgH="482400" progId="Equation.DSMT4">
                  <p:embed/>
                  <p:pic>
                    <p:nvPicPr>
                      <p:cNvPr id="37897" name="Object 12"/>
                      <p:cNvPicPr>
                        <a:picLocks noChangeAspect="1" noChangeArrowheads="1"/>
                      </p:cNvPicPr>
                      <p:nvPr/>
                    </p:nvPicPr>
                    <p:blipFill>
                      <a:blip r:embed="rId7"/>
                      <a:srcRect/>
                      <a:stretch>
                        <a:fillRect/>
                      </a:stretch>
                    </p:blipFill>
                    <p:spPr bwMode="auto">
                      <a:xfrm>
                        <a:off x="4078288" y="5475288"/>
                        <a:ext cx="4270375" cy="115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 name="Line 24"/>
          <p:cNvSpPr>
            <a:spLocks noChangeShapeType="1"/>
          </p:cNvSpPr>
          <p:nvPr/>
        </p:nvSpPr>
        <p:spPr bwMode="auto">
          <a:xfrm>
            <a:off x="0" y="99695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7970" y="-1334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9000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5" name="Rectangle 3"/>
          <p:cNvSpPr>
            <a:spLocks noGrp="1" noChangeArrowheads="1"/>
          </p:cNvSpPr>
          <p:nvPr>
            <p:ph type="title"/>
          </p:nvPr>
        </p:nvSpPr>
        <p:spPr>
          <a:xfrm>
            <a:off x="960896" y="-26988"/>
            <a:ext cx="9174996" cy="1139826"/>
          </a:xfrm>
        </p:spPr>
        <p:txBody>
          <a:bodyPr>
            <a:noAutofit/>
          </a:bodyPr>
          <a:lstStyle/>
          <a:p>
            <a:pPr eaLnBrk="1" hangingPunct="1">
              <a:defRPr/>
            </a:pPr>
            <a:r>
              <a:rPr lang="en-US" altLang="zh-CN" sz="4000" b="1" dirty="0">
                <a:solidFill>
                  <a:srgbClr val="FF0000"/>
                </a:solidFill>
                <a:latin typeface="Arial" panose="020B0604020202020204" pitchFamily="34" charset="0"/>
                <a:cs typeface="Arial" panose="020B0604020202020204" pitchFamily="34" charset="0"/>
              </a:rPr>
              <a:t>Electric field of elliptical polarization</a:t>
            </a:r>
          </a:p>
        </p:txBody>
      </p:sp>
      <p:pic>
        <p:nvPicPr>
          <p:cNvPr id="3891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5634" y="3702049"/>
            <a:ext cx="4498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矩形 5"/>
          <p:cNvSpPr>
            <a:spLocks noChangeArrowheads="1"/>
          </p:cNvSpPr>
          <p:nvPr/>
        </p:nvSpPr>
        <p:spPr bwMode="auto">
          <a:xfrm>
            <a:off x="774915" y="1146605"/>
            <a:ext cx="111122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dirty="0"/>
              <a:t>The locus of time sequence of electric field of an elliptical polarization in a plane perpendicular to the propagation follows an ellipse:</a:t>
            </a:r>
            <a:endParaRPr lang="zh-CN" altLang="en-US" sz="2800" dirty="0"/>
          </a:p>
        </p:txBody>
      </p:sp>
      <p:graphicFrame>
        <p:nvGraphicFramePr>
          <p:cNvPr id="38919" name="Object 3"/>
          <p:cNvGraphicFramePr>
            <a:graphicFrameLocks noChangeAspect="1"/>
          </p:cNvGraphicFramePr>
          <p:nvPr/>
        </p:nvGraphicFramePr>
        <p:xfrm>
          <a:off x="2166938" y="2338388"/>
          <a:ext cx="8898852" cy="1220787"/>
        </p:xfrm>
        <a:graphic>
          <a:graphicData uri="http://schemas.openxmlformats.org/presentationml/2006/ole">
            <mc:AlternateContent xmlns:mc="http://schemas.openxmlformats.org/markup-compatibility/2006">
              <mc:Choice xmlns:v="urn:schemas-microsoft-com:vml" Requires="v">
                <p:oleObj name="Equation" r:id="rId3" imgW="3543120" imgH="469800" progId="Equation.DSMT4">
                  <p:embed/>
                </p:oleObj>
              </mc:Choice>
              <mc:Fallback>
                <p:oleObj name="Equation" r:id="rId3" imgW="3543120" imgH="469800" progId="Equation.DSMT4">
                  <p:embed/>
                  <p:pic>
                    <p:nvPicPr>
                      <p:cNvPr id="38919" name="Object 3"/>
                      <p:cNvPicPr>
                        <a:picLocks noChangeAspect="1" noChangeArrowheads="1"/>
                      </p:cNvPicPr>
                      <p:nvPr/>
                    </p:nvPicPr>
                    <p:blipFill>
                      <a:blip r:embed="rId4"/>
                      <a:srcRect/>
                      <a:stretch>
                        <a:fillRect/>
                      </a:stretch>
                    </p:blipFill>
                    <p:spPr bwMode="auto">
                      <a:xfrm>
                        <a:off x="2166938" y="2338388"/>
                        <a:ext cx="8898852" cy="1220787"/>
                      </a:xfrm>
                      <a:prstGeom prst="rect">
                        <a:avLst/>
                      </a:prstGeom>
                      <a:noFill/>
                      <a:ln>
                        <a:noFill/>
                      </a:ln>
                    </p:spPr>
                  </p:pic>
                </p:oleObj>
              </mc:Fallback>
            </mc:AlternateContent>
          </a:graphicData>
        </a:graphic>
      </p:graphicFrame>
      <p:graphicFrame>
        <p:nvGraphicFramePr>
          <p:cNvPr id="38920" name="Object 3"/>
          <p:cNvGraphicFramePr>
            <a:graphicFrameLocks noChangeAspect="1"/>
          </p:cNvGraphicFramePr>
          <p:nvPr/>
        </p:nvGraphicFramePr>
        <p:xfrm>
          <a:off x="8670037" y="4215606"/>
          <a:ext cx="2144712" cy="1830387"/>
        </p:xfrm>
        <a:graphic>
          <a:graphicData uri="http://schemas.openxmlformats.org/presentationml/2006/ole">
            <mc:AlternateContent xmlns:mc="http://schemas.openxmlformats.org/markup-compatibility/2006">
              <mc:Choice xmlns:v="urn:schemas-microsoft-com:vml" Requires="v">
                <p:oleObj name="Equation" r:id="rId5" imgW="1231560" imgH="939600" progId="Equation.DSMT4">
                  <p:embed/>
                </p:oleObj>
              </mc:Choice>
              <mc:Fallback>
                <p:oleObj name="Equation" r:id="rId5" imgW="1231560" imgH="939600" progId="Equation.DSMT4">
                  <p:embed/>
                  <p:pic>
                    <p:nvPicPr>
                      <p:cNvPr id="38920" name="Object 3"/>
                      <p:cNvPicPr>
                        <a:picLocks noChangeAspect="1" noChangeArrowheads="1"/>
                      </p:cNvPicPr>
                      <p:nvPr/>
                    </p:nvPicPr>
                    <p:blipFill>
                      <a:blip r:embed="rId6"/>
                      <a:srcRect/>
                      <a:stretch>
                        <a:fillRect/>
                      </a:stretch>
                    </p:blipFill>
                    <p:spPr bwMode="auto">
                      <a:xfrm>
                        <a:off x="8670037" y="4215606"/>
                        <a:ext cx="2144712"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24"/>
          <p:cNvSpPr>
            <a:spLocks noChangeShapeType="1"/>
          </p:cNvSpPr>
          <p:nvPr/>
        </p:nvSpPr>
        <p:spPr bwMode="auto">
          <a:xfrm>
            <a:off x="0" y="1032909"/>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7970" y="2261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9874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3860800"/>
            <a:ext cx="4498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矩形 5"/>
          <p:cNvSpPr>
            <a:spLocks noChangeArrowheads="1"/>
          </p:cNvSpPr>
          <p:nvPr/>
        </p:nvSpPr>
        <p:spPr bwMode="auto">
          <a:xfrm>
            <a:off x="957882" y="1224896"/>
            <a:ext cx="104023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dirty="0"/>
              <a:t>A more convenient description is by transforming the previous equation to its principal axes form:</a:t>
            </a:r>
            <a:endParaRPr lang="zh-CN" altLang="en-US" sz="2800" dirty="0"/>
          </a:p>
        </p:txBody>
      </p:sp>
      <p:graphicFrame>
        <p:nvGraphicFramePr>
          <p:cNvPr id="39943" name="Object 3"/>
          <p:cNvGraphicFramePr>
            <a:graphicFrameLocks noChangeAspect="1"/>
          </p:cNvGraphicFramePr>
          <p:nvPr/>
        </p:nvGraphicFramePr>
        <p:xfrm>
          <a:off x="1999282" y="2428875"/>
          <a:ext cx="9035512" cy="754063"/>
        </p:xfrm>
        <a:graphic>
          <a:graphicData uri="http://schemas.openxmlformats.org/presentationml/2006/ole">
            <mc:AlternateContent xmlns:mc="http://schemas.openxmlformats.org/markup-compatibility/2006">
              <mc:Choice xmlns:v="urn:schemas-microsoft-com:vml" Requires="v">
                <p:oleObj name="Equation" r:id="rId3" imgW="3162240" imgH="241200" progId="Equation.DSMT4">
                  <p:embed/>
                </p:oleObj>
              </mc:Choice>
              <mc:Fallback>
                <p:oleObj name="Equation" r:id="rId3" imgW="3162240" imgH="241200" progId="Equation.DSMT4">
                  <p:embed/>
                  <p:pic>
                    <p:nvPicPr>
                      <p:cNvPr id="39943" name="Object 3"/>
                      <p:cNvPicPr>
                        <a:picLocks noChangeAspect="1" noChangeArrowheads="1"/>
                      </p:cNvPicPr>
                      <p:nvPr/>
                    </p:nvPicPr>
                    <p:blipFill>
                      <a:blip r:embed="rId4"/>
                      <a:srcRect/>
                      <a:stretch>
                        <a:fillRect/>
                      </a:stretch>
                    </p:blipFill>
                    <p:spPr bwMode="auto">
                      <a:xfrm>
                        <a:off x="1999282" y="2428875"/>
                        <a:ext cx="9035512" cy="754063"/>
                      </a:xfrm>
                      <a:prstGeom prst="rect">
                        <a:avLst/>
                      </a:prstGeom>
                      <a:noFill/>
                      <a:ln>
                        <a:noFill/>
                      </a:ln>
                    </p:spPr>
                  </p:pic>
                </p:oleObj>
              </mc:Fallback>
            </mc:AlternateContent>
          </a:graphicData>
        </a:graphic>
      </p:graphicFrame>
      <p:sp>
        <p:nvSpPr>
          <p:cNvPr id="39944" name="矩形 7"/>
          <p:cNvSpPr>
            <a:spLocks noChangeArrowheads="1"/>
          </p:cNvSpPr>
          <p:nvPr/>
        </p:nvSpPr>
        <p:spPr bwMode="auto">
          <a:xfrm>
            <a:off x="6468921" y="332470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dirty="0"/>
              <a:t>Then we have:</a:t>
            </a:r>
            <a:endParaRPr lang="zh-CN" altLang="en-US" sz="2800" dirty="0"/>
          </a:p>
        </p:txBody>
      </p:sp>
      <p:graphicFrame>
        <p:nvGraphicFramePr>
          <p:cNvPr id="39945" name="Object 3"/>
          <p:cNvGraphicFramePr>
            <a:graphicFrameLocks noChangeAspect="1"/>
          </p:cNvGraphicFramePr>
          <p:nvPr/>
        </p:nvGraphicFramePr>
        <p:xfrm>
          <a:off x="6790194" y="3989685"/>
          <a:ext cx="4446027" cy="2214438"/>
        </p:xfrm>
        <a:graphic>
          <a:graphicData uri="http://schemas.openxmlformats.org/presentationml/2006/ole">
            <mc:AlternateContent xmlns:mc="http://schemas.openxmlformats.org/markup-compatibility/2006">
              <mc:Choice xmlns:v="urn:schemas-microsoft-com:vml" Requires="v">
                <p:oleObj name="Equation" r:id="rId5" imgW="1676160" imgH="914400" progId="Equation.DSMT4">
                  <p:embed/>
                </p:oleObj>
              </mc:Choice>
              <mc:Fallback>
                <p:oleObj name="Equation" r:id="rId5" imgW="1676160" imgH="914400" progId="Equation.DSMT4">
                  <p:embed/>
                  <p:pic>
                    <p:nvPicPr>
                      <p:cNvPr id="39945" name="Object 3"/>
                      <p:cNvPicPr>
                        <a:picLocks noChangeAspect="1" noChangeArrowheads="1"/>
                      </p:cNvPicPr>
                      <p:nvPr/>
                    </p:nvPicPr>
                    <p:blipFill>
                      <a:blip r:embed="rId6"/>
                      <a:srcRect/>
                      <a:stretch>
                        <a:fillRect/>
                      </a:stretch>
                    </p:blipFill>
                    <p:spPr bwMode="auto">
                      <a:xfrm>
                        <a:off x="6790194" y="3989685"/>
                        <a:ext cx="4446027" cy="2214438"/>
                      </a:xfrm>
                      <a:prstGeom prst="rect">
                        <a:avLst/>
                      </a:prstGeom>
                      <a:noFill/>
                      <a:ln>
                        <a:noFill/>
                      </a:ln>
                    </p:spPr>
                  </p:pic>
                </p:oleObj>
              </mc:Fallback>
            </mc:AlternateContent>
          </a:graphicData>
        </a:graphic>
      </p:graphicFrame>
      <p:sp>
        <p:nvSpPr>
          <p:cNvPr id="39946" name="矩形 21"/>
          <p:cNvSpPr>
            <a:spLocks noChangeArrowheads="1"/>
          </p:cNvSpPr>
          <p:nvPr/>
        </p:nvSpPr>
        <p:spPr bwMode="auto">
          <a:xfrm>
            <a:off x="9334480" y="6488112"/>
            <a:ext cx="180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i="1" dirty="0">
                <a:solidFill>
                  <a:srgbClr val="0070C0"/>
                </a:solidFill>
              </a:rPr>
              <a:t>+ RHEP, -LHEP</a:t>
            </a:r>
            <a:endParaRPr lang="zh-CN" altLang="en-US" sz="1800" i="1" dirty="0">
              <a:solidFill>
                <a:srgbClr val="0070C0"/>
              </a:solidFill>
            </a:endParaRPr>
          </a:p>
        </p:txBody>
      </p:sp>
      <p:sp>
        <p:nvSpPr>
          <p:cNvPr id="12" name="Rectangle 3"/>
          <p:cNvSpPr>
            <a:spLocks noGrp="1" noChangeArrowheads="1"/>
          </p:cNvSpPr>
          <p:nvPr/>
        </p:nvSpPr>
        <p:spPr>
          <a:xfrm>
            <a:off x="957882" y="13633"/>
            <a:ext cx="9174996" cy="1139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defRPr/>
            </a:pPr>
            <a:r>
              <a:rPr lang="en-US" altLang="zh-CN" sz="4000" b="1" dirty="0">
                <a:solidFill>
                  <a:srgbClr val="FF0000"/>
                </a:solidFill>
                <a:latin typeface="Arial" panose="020B0604020202020204" pitchFamily="34" charset="0"/>
                <a:cs typeface="Arial" panose="020B0604020202020204" pitchFamily="34" charset="0"/>
              </a:rPr>
              <a:t>Electric field of elliptical polarization</a:t>
            </a:r>
          </a:p>
        </p:txBody>
      </p:sp>
      <p:sp>
        <p:nvSpPr>
          <p:cNvPr id="13" name="Line 24"/>
          <p:cNvSpPr>
            <a:spLocks noChangeShapeType="1"/>
          </p:cNvSpPr>
          <p:nvPr/>
        </p:nvSpPr>
        <p:spPr bwMode="auto">
          <a:xfrm>
            <a:off x="-3014" y="107353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956" y="6324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8963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0025" y="1612900"/>
            <a:ext cx="424180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矩形 7"/>
          <p:cNvSpPr>
            <a:spLocks noChangeArrowheads="1"/>
          </p:cNvSpPr>
          <p:nvPr/>
        </p:nvSpPr>
        <p:spPr bwMode="auto">
          <a:xfrm>
            <a:off x="1919289" y="4860926"/>
            <a:ext cx="162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1"/>
              <a:t>Ellipticity</a:t>
            </a:r>
            <a:r>
              <a:rPr lang="en-US" altLang="zh-CN" sz="2200"/>
              <a:t>:</a:t>
            </a:r>
            <a:endParaRPr lang="zh-CN" altLang="en-US" sz="2200"/>
          </a:p>
        </p:txBody>
      </p:sp>
      <p:graphicFrame>
        <p:nvGraphicFramePr>
          <p:cNvPr id="40967" name="Object 3"/>
          <p:cNvGraphicFramePr>
            <a:graphicFrameLocks noChangeAspect="1"/>
          </p:cNvGraphicFramePr>
          <p:nvPr/>
        </p:nvGraphicFramePr>
        <p:xfrm>
          <a:off x="3681413" y="4613275"/>
          <a:ext cx="487362" cy="944563"/>
        </p:xfrm>
        <a:graphic>
          <a:graphicData uri="http://schemas.openxmlformats.org/presentationml/2006/ole">
            <mc:AlternateContent xmlns:mc="http://schemas.openxmlformats.org/markup-compatibility/2006">
              <mc:Choice xmlns:v="urn:schemas-microsoft-com:vml" Requires="v">
                <p:oleObj name="Equation" r:id="rId3" imgW="152280" imgH="393480" progId="Equation.DSMT4">
                  <p:embed/>
                </p:oleObj>
              </mc:Choice>
              <mc:Fallback>
                <p:oleObj name="Equation" r:id="rId3" imgW="152280" imgH="393480" progId="Equation.DSMT4">
                  <p:embed/>
                  <p:pic>
                    <p:nvPicPr>
                      <p:cNvPr id="40967" name="Object 3"/>
                      <p:cNvPicPr>
                        <a:picLocks noChangeAspect="1" noChangeArrowheads="1"/>
                      </p:cNvPicPr>
                      <p:nvPr/>
                    </p:nvPicPr>
                    <p:blipFill>
                      <a:blip r:embed="rId4"/>
                      <a:srcRect/>
                      <a:stretch>
                        <a:fillRect/>
                      </a:stretch>
                    </p:blipFill>
                    <p:spPr bwMode="auto">
                      <a:xfrm>
                        <a:off x="3681413" y="4613275"/>
                        <a:ext cx="487362"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8" name="矩形 2"/>
          <p:cNvSpPr>
            <a:spLocks noChangeArrowheads="1"/>
          </p:cNvSpPr>
          <p:nvPr/>
        </p:nvSpPr>
        <p:spPr bwMode="auto">
          <a:xfrm>
            <a:off x="1919289" y="5811838"/>
            <a:ext cx="3208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1" dirty="0"/>
              <a:t>Orientation angle: </a:t>
            </a:r>
            <a:r>
              <a:rPr lang="en-US" altLang="zh-CN" sz="2400" b="1" i="1" dirty="0">
                <a:latin typeface="Times New Roman" panose="02020603050405020304" pitchFamily="18" charset="0"/>
                <a:cs typeface="Times New Roman" panose="02020603050405020304" pitchFamily="18" charset="0"/>
                <a:sym typeface="Symbol" panose="05050102010706020507" pitchFamily="18" charset="2"/>
              </a:rPr>
              <a:t></a:t>
            </a:r>
            <a:endParaRPr lang="zh-CN" altLang="en-US" sz="2400" b="1" i="1" dirty="0">
              <a:latin typeface="Times New Roman" panose="02020603050405020304" pitchFamily="18" charset="0"/>
              <a:cs typeface="Times New Roman" panose="02020603050405020304" pitchFamily="18" charset="0"/>
            </a:endParaRPr>
          </a:p>
        </p:txBody>
      </p:sp>
      <p:sp>
        <p:nvSpPr>
          <p:cNvPr id="40969" name="矩形 3"/>
          <p:cNvSpPr>
            <a:spLocks noChangeArrowheads="1"/>
          </p:cNvSpPr>
          <p:nvPr/>
        </p:nvSpPr>
        <p:spPr bwMode="auto">
          <a:xfrm>
            <a:off x="5778500" y="4854576"/>
            <a:ext cx="3321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1"/>
              <a:t>Ellipse's eccentricity:</a:t>
            </a:r>
            <a:endParaRPr lang="zh-CN" altLang="en-US" sz="2400" b="1"/>
          </a:p>
        </p:txBody>
      </p:sp>
      <p:graphicFrame>
        <p:nvGraphicFramePr>
          <p:cNvPr id="40970" name="Object 3"/>
          <p:cNvGraphicFramePr>
            <a:graphicFrameLocks noChangeAspect="1"/>
          </p:cNvGraphicFramePr>
          <p:nvPr/>
        </p:nvGraphicFramePr>
        <p:xfrm>
          <a:off x="8945563" y="4541838"/>
          <a:ext cx="1595437" cy="1033462"/>
        </p:xfrm>
        <a:graphic>
          <a:graphicData uri="http://schemas.openxmlformats.org/presentationml/2006/ole">
            <mc:AlternateContent xmlns:mc="http://schemas.openxmlformats.org/markup-compatibility/2006">
              <mc:Choice xmlns:v="urn:schemas-microsoft-com:vml" Requires="v">
                <p:oleObj name="Equation" r:id="rId5" imgW="622080" imgH="444240" progId="Equation.DSMT4">
                  <p:embed/>
                </p:oleObj>
              </mc:Choice>
              <mc:Fallback>
                <p:oleObj name="Equation" r:id="rId5" imgW="622080" imgH="444240" progId="Equation.DSMT4">
                  <p:embed/>
                  <p:pic>
                    <p:nvPicPr>
                      <p:cNvPr id="40970" name="Object 3"/>
                      <p:cNvPicPr>
                        <a:picLocks noChangeAspect="1" noChangeArrowheads="1"/>
                      </p:cNvPicPr>
                      <p:nvPr/>
                    </p:nvPicPr>
                    <p:blipFill>
                      <a:blip r:embed="rId6"/>
                      <a:srcRect/>
                      <a:stretch>
                        <a:fillRect/>
                      </a:stretch>
                    </p:blipFill>
                    <p:spPr bwMode="auto">
                      <a:xfrm>
                        <a:off x="8945563" y="4541838"/>
                        <a:ext cx="15954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1" name="矩形 4"/>
          <p:cNvSpPr>
            <a:spLocks noChangeArrowheads="1"/>
          </p:cNvSpPr>
          <p:nvPr/>
        </p:nvSpPr>
        <p:spPr bwMode="auto">
          <a:xfrm>
            <a:off x="5778500" y="5883276"/>
            <a:ext cx="2541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1"/>
              <a:t>Ellipticity angle:</a:t>
            </a:r>
            <a:endParaRPr lang="zh-CN" altLang="en-US" sz="2400" b="1"/>
          </a:p>
        </p:txBody>
      </p:sp>
      <p:graphicFrame>
        <p:nvGraphicFramePr>
          <p:cNvPr id="40972" name="Object 3"/>
          <p:cNvGraphicFramePr>
            <a:graphicFrameLocks noChangeAspect="1"/>
          </p:cNvGraphicFramePr>
          <p:nvPr/>
        </p:nvGraphicFramePr>
        <p:xfrm>
          <a:off x="8420100" y="5641975"/>
          <a:ext cx="1597025" cy="942975"/>
        </p:xfrm>
        <a:graphic>
          <a:graphicData uri="http://schemas.openxmlformats.org/presentationml/2006/ole">
            <mc:AlternateContent xmlns:mc="http://schemas.openxmlformats.org/markup-compatibility/2006">
              <mc:Choice xmlns:v="urn:schemas-microsoft-com:vml" Requires="v">
                <p:oleObj name="Equation" r:id="rId7" imgW="622080" imgH="393480" progId="Equation.DSMT4">
                  <p:embed/>
                </p:oleObj>
              </mc:Choice>
              <mc:Fallback>
                <p:oleObj name="Equation" r:id="rId7" imgW="622080" imgH="393480" progId="Equation.DSMT4">
                  <p:embed/>
                  <p:pic>
                    <p:nvPicPr>
                      <p:cNvPr id="40972" name="Object 3"/>
                      <p:cNvPicPr>
                        <a:picLocks noChangeAspect="1" noChangeArrowheads="1"/>
                      </p:cNvPicPr>
                      <p:nvPr/>
                    </p:nvPicPr>
                    <p:blipFill>
                      <a:blip r:embed="rId8"/>
                      <a:srcRect/>
                      <a:stretch>
                        <a:fillRect/>
                      </a:stretch>
                    </p:blipFill>
                    <p:spPr bwMode="auto">
                      <a:xfrm>
                        <a:off x="8420100" y="5641975"/>
                        <a:ext cx="15970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p:cNvSpPr>
            <a:spLocks noGrp="1" noChangeArrowheads="1"/>
          </p:cNvSpPr>
          <p:nvPr/>
        </p:nvSpPr>
        <p:spPr>
          <a:xfrm>
            <a:off x="960896" y="36512"/>
            <a:ext cx="9174996" cy="1139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defRPr/>
            </a:pPr>
            <a:r>
              <a:rPr lang="en-US" altLang="zh-CN" sz="4000" b="1" dirty="0">
                <a:solidFill>
                  <a:srgbClr val="FF0000"/>
                </a:solidFill>
                <a:latin typeface="Arial" panose="020B0604020202020204" pitchFamily="34" charset="0"/>
                <a:cs typeface="Arial" panose="020B0604020202020204" pitchFamily="34" charset="0"/>
              </a:rPr>
              <a:t>Electric field of elliptical polarization</a:t>
            </a:r>
          </a:p>
        </p:txBody>
      </p:sp>
      <p:sp>
        <p:nvSpPr>
          <p:cNvPr id="15" name="Line 24"/>
          <p:cNvSpPr>
            <a:spLocks noChangeShapeType="1"/>
          </p:cNvSpPr>
          <p:nvPr/>
        </p:nvSpPr>
        <p:spPr bwMode="auto">
          <a:xfrm>
            <a:off x="0" y="1096409"/>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87970" y="8611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603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5" name="Rectangle 3"/>
          <p:cNvSpPr>
            <a:spLocks noGrp="1" noChangeArrowheads="1"/>
          </p:cNvSpPr>
          <p:nvPr>
            <p:ph type="title"/>
          </p:nvPr>
        </p:nvSpPr>
        <p:spPr>
          <a:xfrm>
            <a:off x="1487488" y="-26988"/>
            <a:ext cx="8229601" cy="1139826"/>
          </a:xfrm>
        </p:spPr>
        <p:txBody>
          <a:bodyPr>
            <a:normAutofit/>
          </a:bodyPr>
          <a:lstStyle/>
          <a:p>
            <a:pPr eaLnBrk="1" hangingPunct="1">
              <a:defRPr/>
            </a:pPr>
            <a:r>
              <a:rPr lang="en-US" altLang="zh-CN" sz="4000" b="1" dirty="0">
                <a:solidFill>
                  <a:srgbClr val="FF0000"/>
                </a:solidFill>
                <a:latin typeface="Arial" panose="020B0604020202020204" pitchFamily="34" charset="0"/>
                <a:cs typeface="Arial" panose="020B0604020202020204" pitchFamily="34" charset="0"/>
              </a:rPr>
              <a:t>Stokes vector of parameter</a:t>
            </a:r>
          </a:p>
        </p:txBody>
      </p:sp>
      <p:pic>
        <p:nvPicPr>
          <p:cNvPr id="4198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425575"/>
            <a:ext cx="424180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90" name="Object 3"/>
          <p:cNvGraphicFramePr>
            <a:graphicFrameLocks noChangeAspect="1"/>
          </p:cNvGraphicFramePr>
          <p:nvPr/>
        </p:nvGraphicFramePr>
        <p:xfrm>
          <a:off x="3238500" y="4305300"/>
          <a:ext cx="6245225" cy="2322513"/>
        </p:xfrm>
        <a:graphic>
          <a:graphicData uri="http://schemas.openxmlformats.org/presentationml/2006/ole">
            <mc:AlternateContent xmlns:mc="http://schemas.openxmlformats.org/markup-compatibility/2006">
              <mc:Choice xmlns:v="urn:schemas-microsoft-com:vml" Requires="v">
                <p:oleObj name="Equation" r:id="rId3" imgW="2565360" imgH="1041120" progId="Equation.DSMT4">
                  <p:embed/>
                </p:oleObj>
              </mc:Choice>
              <mc:Fallback>
                <p:oleObj name="Equation" r:id="rId3" imgW="2565360" imgH="1041120" progId="Equation.DSMT4">
                  <p:embed/>
                  <p:pic>
                    <p:nvPicPr>
                      <p:cNvPr id="41990" name="Object 3"/>
                      <p:cNvPicPr>
                        <a:picLocks noChangeAspect="1" noChangeArrowheads="1"/>
                      </p:cNvPicPr>
                      <p:nvPr/>
                    </p:nvPicPr>
                    <p:blipFill>
                      <a:blip r:embed="rId4"/>
                      <a:srcRect/>
                      <a:stretch>
                        <a:fillRect/>
                      </a:stretch>
                    </p:blipFill>
                    <p:spPr bwMode="auto">
                      <a:xfrm>
                        <a:off x="3238500" y="4305300"/>
                        <a:ext cx="624522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右箭头 5"/>
          <p:cNvSpPr/>
          <p:nvPr/>
        </p:nvSpPr>
        <p:spPr>
          <a:xfrm rot="18559393">
            <a:off x="6984635" y="4063206"/>
            <a:ext cx="1296987" cy="57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1992" name="Object 3"/>
          <p:cNvGraphicFramePr>
            <a:graphicFrameLocks noChangeAspect="1"/>
          </p:cNvGraphicFramePr>
          <p:nvPr/>
        </p:nvGraphicFramePr>
        <p:xfrm>
          <a:off x="6999288" y="1751013"/>
          <a:ext cx="3144837" cy="2046287"/>
        </p:xfrm>
        <a:graphic>
          <a:graphicData uri="http://schemas.openxmlformats.org/presentationml/2006/ole">
            <mc:AlternateContent xmlns:mc="http://schemas.openxmlformats.org/markup-compatibility/2006">
              <mc:Choice xmlns:v="urn:schemas-microsoft-com:vml" Requires="v">
                <p:oleObj name="Equation" r:id="rId5" imgW="1269720" imgH="914400" progId="Equation.DSMT4">
                  <p:embed/>
                </p:oleObj>
              </mc:Choice>
              <mc:Fallback>
                <p:oleObj name="Equation" r:id="rId5" imgW="1269720" imgH="914400" progId="Equation.DSMT4">
                  <p:embed/>
                  <p:pic>
                    <p:nvPicPr>
                      <p:cNvPr id="41992" name="Object 3"/>
                      <p:cNvPicPr>
                        <a:picLocks noChangeAspect="1" noChangeArrowheads="1"/>
                      </p:cNvPicPr>
                      <p:nvPr/>
                    </p:nvPicPr>
                    <p:blipFill>
                      <a:blip r:embed="rId6"/>
                      <a:srcRect/>
                      <a:stretch>
                        <a:fillRect/>
                      </a:stretch>
                    </p:blipFill>
                    <p:spPr bwMode="auto">
                      <a:xfrm>
                        <a:off x="6999288" y="1751013"/>
                        <a:ext cx="3144837"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24"/>
          <p:cNvSpPr>
            <a:spLocks noChangeShapeType="1"/>
          </p:cNvSpPr>
          <p:nvPr/>
        </p:nvSpPr>
        <p:spPr bwMode="auto">
          <a:xfrm>
            <a:off x="0" y="1096409"/>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7970" y="8611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916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5" name="Rectangle 3"/>
          <p:cNvSpPr>
            <a:spLocks noGrp="1" noChangeArrowheads="1"/>
          </p:cNvSpPr>
          <p:nvPr>
            <p:ph type="title"/>
          </p:nvPr>
        </p:nvSpPr>
        <p:spPr>
          <a:xfrm>
            <a:off x="1487488" y="-26988"/>
            <a:ext cx="8229601" cy="1139826"/>
          </a:xfrm>
        </p:spPr>
        <p:txBody>
          <a:bodyPr>
            <a:normAutofit/>
          </a:bodyPr>
          <a:lstStyle/>
          <a:p>
            <a:pPr eaLnBrk="1" hangingPunct="1">
              <a:defRPr/>
            </a:pPr>
            <a:r>
              <a:rPr lang="en-US" altLang="zh-CN" sz="4000" b="1" dirty="0">
                <a:solidFill>
                  <a:srgbClr val="FF0000"/>
                </a:solidFill>
                <a:latin typeface="Arial" panose="020B0604020202020204" pitchFamily="34" charset="0"/>
                <a:cs typeface="Arial" panose="020B0604020202020204" pitchFamily="34" charset="0"/>
              </a:rPr>
              <a:t>Stokes vector of parameter</a:t>
            </a:r>
          </a:p>
        </p:txBody>
      </p:sp>
      <p:pic>
        <p:nvPicPr>
          <p:cNvPr id="4301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3569" y="1922245"/>
            <a:ext cx="3948113"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矩形 8"/>
          <p:cNvSpPr>
            <a:spLocks noChangeArrowheads="1"/>
          </p:cNvSpPr>
          <p:nvPr/>
        </p:nvSpPr>
        <p:spPr bwMode="auto">
          <a:xfrm>
            <a:off x="960895" y="1535246"/>
            <a:ext cx="534691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dirty="0"/>
              <a:t>These vector components give a complete geometric description of the vibrational ellipse:</a:t>
            </a:r>
            <a:endParaRPr lang="zh-CN" altLang="en-US" sz="2800" dirty="0"/>
          </a:p>
        </p:txBody>
      </p:sp>
      <p:graphicFrame>
        <p:nvGraphicFramePr>
          <p:cNvPr id="43015" name="Object 3"/>
          <p:cNvGraphicFramePr>
            <a:graphicFrameLocks noChangeAspect="1"/>
          </p:cNvGraphicFramePr>
          <p:nvPr>
            <p:extLst>
              <p:ext uri="{D42A27DB-BD31-4B8C-83A1-F6EECF244321}">
                <p14:modId xmlns:p14="http://schemas.microsoft.com/office/powerpoint/2010/main" val="644417005"/>
              </p:ext>
            </p:extLst>
          </p:nvPr>
        </p:nvGraphicFramePr>
        <p:xfrm>
          <a:off x="1152525" y="3518633"/>
          <a:ext cx="6069013" cy="2589213"/>
        </p:xfrm>
        <a:graphic>
          <a:graphicData uri="http://schemas.openxmlformats.org/presentationml/2006/ole">
            <mc:AlternateContent xmlns:mc="http://schemas.openxmlformats.org/markup-compatibility/2006">
              <mc:Choice xmlns:v="urn:schemas-microsoft-com:vml" Requires="v">
                <p:oleObj name="Equation" r:id="rId3" imgW="2958840" imgH="1320480" progId="Equation.DSMT4">
                  <p:embed/>
                </p:oleObj>
              </mc:Choice>
              <mc:Fallback>
                <p:oleObj name="Equation" r:id="rId3" imgW="2958840" imgH="1320480" progId="Equation.DSMT4">
                  <p:embed/>
                  <p:pic>
                    <p:nvPicPr>
                      <p:cNvPr id="43015" name="Object 3"/>
                      <p:cNvPicPr>
                        <a:picLocks noChangeAspect="1" noChangeArrowheads="1"/>
                      </p:cNvPicPr>
                      <p:nvPr/>
                    </p:nvPicPr>
                    <p:blipFill>
                      <a:blip r:embed="rId4"/>
                      <a:srcRect/>
                      <a:stretch>
                        <a:fillRect/>
                      </a:stretch>
                    </p:blipFill>
                    <p:spPr bwMode="auto">
                      <a:xfrm>
                        <a:off x="1152525" y="3518633"/>
                        <a:ext cx="6069013" cy="2589213"/>
                      </a:xfrm>
                      <a:prstGeom prst="rect">
                        <a:avLst/>
                      </a:prstGeom>
                      <a:noFill/>
                      <a:ln>
                        <a:noFill/>
                      </a:ln>
                    </p:spPr>
                  </p:pic>
                </p:oleObj>
              </mc:Fallback>
            </mc:AlternateContent>
          </a:graphicData>
        </a:graphic>
      </p:graphicFrame>
      <p:sp>
        <p:nvSpPr>
          <p:cNvPr id="8" name="Line 24"/>
          <p:cNvSpPr>
            <a:spLocks noChangeShapeType="1"/>
          </p:cNvSpPr>
          <p:nvPr/>
        </p:nvSpPr>
        <p:spPr bwMode="auto">
          <a:xfrm>
            <a:off x="0" y="1096409"/>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7970" y="8611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58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AC7E8B2-3A15-4BFF-8C62-0E53AE6E59D2}"/>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Wave Equation</a:t>
            </a:r>
          </a:p>
        </p:txBody>
      </p:sp>
      <p:cxnSp>
        <p:nvCxnSpPr>
          <p:cNvPr id="7" name="直接连接符 6">
            <a:extLst>
              <a:ext uri="{FF2B5EF4-FFF2-40B4-BE49-F238E27FC236}">
                <a16:creationId xmlns:a16="http://schemas.microsoft.com/office/drawing/2014/main" id="{25D13E98-ECF8-4D23-AF25-D281183C1E25}"/>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Object 2">
                <a:extLst>
                  <a:ext uri="{FF2B5EF4-FFF2-40B4-BE49-F238E27FC236}">
                    <a16:creationId xmlns:a16="http://schemas.microsoft.com/office/drawing/2014/main" id="{ABE8BFD3-57EB-4E4E-A2D6-CB8F0D953A71}"/>
                  </a:ext>
                </a:extLst>
              </p:cNvPr>
              <p:cNvSpPr txBox="1"/>
              <p:nvPr/>
            </p:nvSpPr>
            <p:spPr bwMode="auto">
              <a:xfrm>
                <a:off x="1277689" y="2327535"/>
                <a:ext cx="5764213" cy="21050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oMath>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𝜐</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3" name="Object 2">
                <a:extLst>
                  <a:ext uri="{FF2B5EF4-FFF2-40B4-BE49-F238E27FC236}">
                    <a16:creationId xmlns:a16="http://schemas.microsoft.com/office/drawing/2014/main" id="{ABE8BFD3-57EB-4E4E-A2D6-CB8F0D953A71}"/>
                  </a:ext>
                </a:extLst>
              </p:cNvPr>
              <p:cNvSpPr txBox="1">
                <a:spLocks noRot="1" noChangeAspect="1" noMove="1" noResize="1" noEditPoints="1" noAdjustHandles="1" noChangeArrowheads="1" noChangeShapeType="1" noTextEdit="1"/>
              </p:cNvSpPr>
              <p:nvPr/>
            </p:nvSpPr>
            <p:spPr bwMode="auto">
              <a:xfrm>
                <a:off x="1277689" y="2327535"/>
                <a:ext cx="5764213" cy="2105025"/>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 name="Rectangle 3">
            <a:extLst>
              <a:ext uri="{FF2B5EF4-FFF2-40B4-BE49-F238E27FC236}">
                <a16:creationId xmlns:a16="http://schemas.microsoft.com/office/drawing/2014/main" id="{F73E0216-9107-4ED7-BC8D-0E811E8808AA}"/>
              </a:ext>
            </a:extLst>
          </p:cNvPr>
          <p:cNvSpPr>
            <a:spLocks noChangeArrowheads="1"/>
          </p:cNvSpPr>
          <p:nvPr/>
        </p:nvSpPr>
        <p:spPr bwMode="auto">
          <a:xfrm>
            <a:off x="1619250" y="4802602"/>
            <a:ext cx="2812791" cy="1085013"/>
          </a:xfrm>
          <a:prstGeom prst="rect">
            <a:avLst/>
          </a:prstGeom>
          <a:noFill/>
          <a:ln w="3810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mc:AlternateContent xmlns:mc="http://schemas.openxmlformats.org/markup-compatibility/2006" xmlns:a14="http://schemas.microsoft.com/office/drawing/2010/main">
        <mc:Choice Requires="a14">
          <p:sp>
            <p:nvSpPr>
              <p:cNvPr id="6" name="Object 8">
                <a:extLst>
                  <a:ext uri="{FF2B5EF4-FFF2-40B4-BE49-F238E27FC236}">
                    <a16:creationId xmlns:a16="http://schemas.microsoft.com/office/drawing/2014/main" id="{22045D72-42D6-484D-A49C-F30042495B5C}"/>
                  </a:ext>
                </a:extLst>
              </p:cNvPr>
              <p:cNvSpPr txBox="1"/>
              <p:nvPr/>
            </p:nvSpPr>
            <p:spPr bwMode="auto">
              <a:xfrm>
                <a:off x="1991069" y="4861480"/>
                <a:ext cx="2401887" cy="12192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𝜕𝜓</m:t>
                          </m:r>
                        </m:num>
                        <m:den>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𝑡</m:t>
                          </m:r>
                        </m:den>
                      </m:f>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𝜐</m:t>
                      </m:r>
                      <m:f>
                        <m:fPr>
                          <m:ctrlPr>
                            <a:rPr lang="zh-CN" altLang="en-US" sz="2400" i="1">
                              <a:solidFill>
                                <a:srgbClr val="FF0000"/>
                              </a:solidFill>
                              <a:latin typeface="Cambria Math" panose="02040503050406030204" pitchFamily="18" charset="0"/>
                            </a:rPr>
                          </m:ctrlPr>
                        </m:fPr>
                        <m:num>
                          <m:r>
                            <a:rPr lang="zh-CN" altLang="en-US" sz="2400" i="1">
                              <a:solidFill>
                                <a:srgbClr val="FF0000"/>
                              </a:solidFill>
                              <a:latin typeface="Cambria Math" panose="02040503050406030204" pitchFamily="18" charset="0"/>
                            </a:rPr>
                            <m:t>𝜕𝜓</m:t>
                          </m:r>
                        </m:num>
                        <m:den>
                          <m:r>
                            <a:rPr lang="zh-CN" altLang="en-US" sz="2400" i="1">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𝑥</m:t>
                          </m:r>
                        </m:den>
                      </m:f>
                    </m:oMath>
                  </m:oMathPara>
                </a14:m>
                <a:endParaRPr lang="zh-CN" altLang="en-US" sz="2400" dirty="0"/>
              </a:p>
            </p:txBody>
          </p:sp>
        </mc:Choice>
        <mc:Fallback xmlns="">
          <p:sp>
            <p:nvSpPr>
              <p:cNvPr id="6" name="Object 8">
                <a:extLst>
                  <a:ext uri="{FF2B5EF4-FFF2-40B4-BE49-F238E27FC236}">
                    <a16:creationId xmlns:a16="http://schemas.microsoft.com/office/drawing/2014/main" id="{22045D72-42D6-484D-A49C-F30042495B5C}"/>
                  </a:ext>
                </a:extLst>
              </p:cNvPr>
              <p:cNvSpPr txBox="1">
                <a:spLocks noRot="1" noChangeAspect="1" noMove="1" noResize="1" noEditPoints="1" noAdjustHandles="1" noChangeArrowheads="1" noChangeShapeType="1" noTextEdit="1"/>
              </p:cNvSpPr>
              <p:nvPr/>
            </p:nvSpPr>
            <p:spPr bwMode="auto">
              <a:xfrm>
                <a:off x="1991069" y="4861480"/>
                <a:ext cx="2401887" cy="121920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8" name="Text Box 9">
            <a:extLst>
              <a:ext uri="{FF2B5EF4-FFF2-40B4-BE49-F238E27FC236}">
                <a16:creationId xmlns:a16="http://schemas.microsoft.com/office/drawing/2014/main" id="{67E772BE-90E2-4D24-A941-2425893DECFC}"/>
              </a:ext>
            </a:extLst>
          </p:cNvPr>
          <p:cNvSpPr txBox="1">
            <a:spLocks noChangeArrowheads="1"/>
          </p:cNvSpPr>
          <p:nvPr/>
        </p:nvSpPr>
        <p:spPr bwMode="auto">
          <a:xfrm>
            <a:off x="648878" y="1529283"/>
            <a:ext cx="47162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b="1" dirty="0">
                <a:latin typeface="Arial" charset="0"/>
              </a:rPr>
              <a:t>Calculate the partial differential, we have:</a:t>
            </a:r>
          </a:p>
        </p:txBody>
      </p:sp>
      <p:sp>
        <p:nvSpPr>
          <p:cNvPr id="19" name="Text Box 10">
            <a:extLst>
              <a:ext uri="{FF2B5EF4-FFF2-40B4-BE49-F238E27FC236}">
                <a16:creationId xmlns:a16="http://schemas.microsoft.com/office/drawing/2014/main" id="{28F71653-D7C1-4480-AABB-F18975BDB351}"/>
              </a:ext>
            </a:extLst>
          </p:cNvPr>
          <p:cNvSpPr txBox="1">
            <a:spLocks noChangeArrowheads="1"/>
          </p:cNvSpPr>
          <p:nvPr/>
        </p:nvSpPr>
        <p:spPr bwMode="auto">
          <a:xfrm>
            <a:off x="508401" y="3989290"/>
            <a:ext cx="5506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dirty="0">
                <a:latin typeface="Arial" charset="0"/>
              </a:rPr>
              <a:t>The first order differential equation comes to be:</a:t>
            </a:r>
          </a:p>
        </p:txBody>
      </p:sp>
      <mc:AlternateContent xmlns:mc="http://schemas.openxmlformats.org/markup-compatibility/2006" xmlns:a14="http://schemas.microsoft.com/office/drawing/2010/main">
        <mc:Choice Requires="a14">
          <p:sp>
            <p:nvSpPr>
              <p:cNvPr id="25" name="Object 2">
                <a:extLst>
                  <a:ext uri="{FF2B5EF4-FFF2-40B4-BE49-F238E27FC236}">
                    <a16:creationId xmlns:a16="http://schemas.microsoft.com/office/drawing/2014/main" id="{3EE5DDAB-66CF-43B2-BB11-A77558DC8146}"/>
                  </a:ext>
                </a:extLst>
              </p:cNvPr>
              <p:cNvSpPr txBox="1"/>
              <p:nvPr/>
            </p:nvSpPr>
            <p:spPr bwMode="auto">
              <a:xfrm>
                <a:off x="6386317" y="1898615"/>
                <a:ext cx="4429351" cy="1230053"/>
              </a:xfrm>
              <a:prstGeom prst="rect">
                <a:avLst/>
              </a:prstGeom>
              <a:noFill/>
              <a:ln w="9525">
                <a:solidFill>
                  <a:srgbClr val="FFC0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en>
                      </m:f>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oMath>
                  </m:oMathPara>
                </a14:m>
                <a:endParaRPr lang="zh-CN" altLang="en-US" dirty="0"/>
              </a:p>
            </p:txBody>
          </p:sp>
        </mc:Choice>
        <mc:Fallback xmlns="">
          <p:sp>
            <p:nvSpPr>
              <p:cNvPr id="25" name="Object 2">
                <a:extLst>
                  <a:ext uri="{FF2B5EF4-FFF2-40B4-BE49-F238E27FC236}">
                    <a16:creationId xmlns:a16="http://schemas.microsoft.com/office/drawing/2014/main" id="{3EE5DDAB-66CF-43B2-BB11-A77558DC8146}"/>
                  </a:ext>
                </a:extLst>
              </p:cNvPr>
              <p:cNvSpPr txBox="1">
                <a:spLocks noRot="1" noChangeAspect="1" noMove="1" noResize="1" noEditPoints="1" noAdjustHandles="1" noChangeArrowheads="1" noChangeShapeType="1" noTextEdit="1"/>
              </p:cNvSpPr>
              <p:nvPr/>
            </p:nvSpPr>
            <p:spPr bwMode="auto">
              <a:xfrm>
                <a:off x="6386317" y="1898615"/>
                <a:ext cx="4429351" cy="1230053"/>
              </a:xfrm>
              <a:prstGeom prst="rect">
                <a:avLst/>
              </a:prstGeom>
              <a:blipFill>
                <a:blip r:embed="rId5"/>
                <a:stretch>
                  <a:fillRect/>
                </a:stretch>
              </a:blipFill>
              <a:ln w="9525">
                <a:solidFill>
                  <a:srgbClr val="FFC000"/>
                </a:solidFill>
                <a:miter lim="800000"/>
                <a:headEnd/>
                <a:tailEnd/>
              </a:ln>
              <a:effectLst/>
            </p:spPr>
            <p:txBody>
              <a:bodyPr/>
              <a:lstStyle/>
              <a:p>
                <a:r>
                  <a:rPr lang="zh-CN" altLang="en-US">
                    <a:noFill/>
                  </a:rPr>
                  <a:t> </a:t>
                </a:r>
              </a:p>
            </p:txBody>
          </p:sp>
        </mc:Fallback>
      </mc:AlternateContent>
      <p:sp>
        <p:nvSpPr>
          <p:cNvPr id="27" name="Text Box 9">
            <a:extLst>
              <a:ext uri="{FF2B5EF4-FFF2-40B4-BE49-F238E27FC236}">
                <a16:creationId xmlns:a16="http://schemas.microsoft.com/office/drawing/2014/main" id="{6EF5543B-87A5-4ADF-9676-DED74114BAE6}"/>
              </a:ext>
            </a:extLst>
          </p:cNvPr>
          <p:cNvSpPr txBox="1">
            <a:spLocks noChangeArrowheads="1"/>
          </p:cNvSpPr>
          <p:nvPr/>
        </p:nvSpPr>
        <p:spPr bwMode="auto">
          <a:xfrm>
            <a:off x="6313616" y="1361980"/>
            <a:ext cx="38010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000" b="1" dirty="0">
                <a:latin typeface="Arial" charset="0"/>
              </a:rPr>
              <a:t>The second order differential:</a:t>
            </a:r>
          </a:p>
        </p:txBody>
      </p:sp>
      <mc:AlternateContent xmlns:mc="http://schemas.openxmlformats.org/markup-compatibility/2006" xmlns:a14="http://schemas.microsoft.com/office/drawing/2010/main">
        <mc:Choice Requires="a14">
          <p:sp>
            <p:nvSpPr>
              <p:cNvPr id="29" name="Object 10">
                <a:extLst>
                  <a:ext uri="{FF2B5EF4-FFF2-40B4-BE49-F238E27FC236}">
                    <a16:creationId xmlns:a16="http://schemas.microsoft.com/office/drawing/2014/main" id="{C5504BBB-FEBD-4251-BD49-3D02C5B9C920}"/>
                  </a:ext>
                </a:extLst>
              </p:cNvPr>
              <p:cNvSpPr txBox="1"/>
              <p:nvPr/>
            </p:nvSpPr>
            <p:spPr bwMode="auto">
              <a:xfrm>
                <a:off x="6386317" y="3424807"/>
                <a:ext cx="5012142" cy="1230053"/>
              </a:xfrm>
              <a:prstGeom prst="rect">
                <a:avLst/>
              </a:prstGeom>
              <a:noFill/>
              <a:ln w="9525">
                <a:solidFill>
                  <a:srgbClr val="0070C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𝜐</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𝜐</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den>
                      </m:f>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𝜐</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𝜐</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𝜐</m:t>
                          </m:r>
                        </m:e>
                        <m:sup>
                          <m:r>
                            <a:rPr lang="zh-CN" altLang="en-US" i="1">
                              <a:solidFill>
                                <a:srgbClr val="000000"/>
                              </a:solidFill>
                              <a:latin typeface="Cambria Math" panose="02040503050406030204" pitchFamily="18" charset="0"/>
                            </a:rPr>
                            <m:t>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𝑓</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𝜐</m:t>
                          </m:r>
                        </m:e>
                        <m:sup>
                          <m:r>
                            <a:rPr lang="zh-CN" altLang="en-US" i="1">
                              <a:solidFill>
                                <a:srgbClr val="000000"/>
                              </a:solidFill>
                              <a:latin typeface="Cambria Math" panose="02040503050406030204" pitchFamily="18" charset="0"/>
                            </a:rPr>
                            <m:t>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𝜓</m:t>
                          </m:r>
                        </m:num>
                        <m:den>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oMath>
                  </m:oMathPara>
                </a14:m>
                <a:endParaRPr lang="zh-CN" altLang="en-US" dirty="0"/>
              </a:p>
            </p:txBody>
          </p:sp>
        </mc:Choice>
        <mc:Fallback xmlns="">
          <p:sp>
            <p:nvSpPr>
              <p:cNvPr id="29" name="Object 10">
                <a:extLst>
                  <a:ext uri="{FF2B5EF4-FFF2-40B4-BE49-F238E27FC236}">
                    <a16:creationId xmlns:a16="http://schemas.microsoft.com/office/drawing/2014/main" id="{C5504BBB-FEBD-4251-BD49-3D02C5B9C920}"/>
                  </a:ext>
                </a:extLst>
              </p:cNvPr>
              <p:cNvSpPr txBox="1">
                <a:spLocks noRot="1" noChangeAspect="1" noMove="1" noResize="1" noEditPoints="1" noAdjustHandles="1" noChangeArrowheads="1" noChangeShapeType="1" noTextEdit="1"/>
              </p:cNvSpPr>
              <p:nvPr/>
            </p:nvSpPr>
            <p:spPr bwMode="auto">
              <a:xfrm>
                <a:off x="6386317" y="3424807"/>
                <a:ext cx="5012142" cy="1230053"/>
              </a:xfrm>
              <a:prstGeom prst="rect">
                <a:avLst/>
              </a:prstGeom>
              <a:blipFill>
                <a:blip r:embed="rId6"/>
                <a:stretch>
                  <a:fillRect/>
                </a:stretch>
              </a:blipFill>
              <a:ln w="9525">
                <a:solidFill>
                  <a:srgbClr val="0070C0"/>
                </a:solid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Object 11">
                <a:extLst>
                  <a:ext uri="{FF2B5EF4-FFF2-40B4-BE49-F238E27FC236}">
                    <a16:creationId xmlns:a16="http://schemas.microsoft.com/office/drawing/2014/main" id="{1F5464AC-2FBD-4140-92C9-CAFF03D2DA84}"/>
                  </a:ext>
                </a:extLst>
              </p:cNvPr>
              <p:cNvSpPr txBox="1"/>
              <p:nvPr/>
            </p:nvSpPr>
            <p:spPr bwMode="auto">
              <a:xfrm>
                <a:off x="7800631" y="5159280"/>
                <a:ext cx="2400300" cy="1158875"/>
              </a:xfrm>
              <a:prstGeom prst="rect">
                <a:avLst/>
              </a:prstGeom>
              <a:noFill/>
              <a:ln w="28575">
                <a:solidFill>
                  <a:srgbClr val="FF33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800" i="1">
                              <a:solidFill>
                                <a:srgbClr val="FF0000"/>
                              </a:solidFill>
                              <a:latin typeface="Cambria Math" panose="02040503050406030204" pitchFamily="18" charset="0"/>
                            </a:rPr>
                          </m:ctrlPr>
                        </m:fPr>
                        <m:num>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m:t>
                              </m:r>
                            </m:e>
                            <m:sup>
                              <m:r>
                                <a:rPr lang="zh-CN" altLang="en-US" sz="2800" i="1">
                                  <a:solidFill>
                                    <a:srgbClr val="FF0000"/>
                                  </a:solidFill>
                                  <a:latin typeface="Cambria Math" panose="02040503050406030204" pitchFamily="18" charset="0"/>
                                </a:rPr>
                                <m:t>2</m:t>
                              </m:r>
                            </m:sup>
                          </m:sSup>
                          <m:r>
                            <a:rPr lang="zh-CN" altLang="en-US" sz="2800" i="1">
                              <a:solidFill>
                                <a:srgbClr val="FF0000"/>
                              </a:solidFill>
                              <a:latin typeface="Cambria Math" panose="02040503050406030204" pitchFamily="18" charset="0"/>
                            </a:rPr>
                            <m:t>𝜓</m:t>
                          </m:r>
                        </m:num>
                        <m:den>
                          <m:r>
                            <a:rPr lang="zh-CN" altLang="en-US" sz="2800" i="1">
                              <a:solidFill>
                                <a:srgbClr val="FF0000"/>
                              </a:solidFill>
                              <a:latin typeface="Cambria Math" panose="02040503050406030204" pitchFamily="18" charset="0"/>
                            </a:rPr>
                            <m:t>𝜕</m:t>
                          </m:r>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𝑥</m:t>
                              </m:r>
                            </m:e>
                            <m:sup>
                              <m:r>
                                <a:rPr lang="zh-CN" altLang="en-US" sz="2800" i="1">
                                  <a:solidFill>
                                    <a:srgbClr val="FF0000"/>
                                  </a:solidFill>
                                  <a:latin typeface="Cambria Math" panose="02040503050406030204" pitchFamily="18" charset="0"/>
                                </a:rPr>
                                <m:t>2</m:t>
                              </m:r>
                            </m:sup>
                          </m:sSup>
                        </m:den>
                      </m:f>
                      <m:r>
                        <a:rPr lang="zh-CN" altLang="en-US" sz="2800" i="1">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zh-CN" altLang="en-US" sz="2800" i="1">
                              <a:solidFill>
                                <a:srgbClr val="FF0000"/>
                              </a:solidFill>
                              <a:latin typeface="Cambria Math" panose="02040503050406030204" pitchFamily="18" charset="0"/>
                            </a:rPr>
                            <m:t>1</m:t>
                          </m:r>
                        </m:num>
                        <m:den>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𝜐</m:t>
                              </m:r>
                            </m:e>
                            <m:sup>
                              <m:r>
                                <a:rPr lang="zh-CN" altLang="en-US" sz="2800" i="1">
                                  <a:solidFill>
                                    <a:srgbClr val="FF0000"/>
                                  </a:solidFill>
                                  <a:latin typeface="Cambria Math" panose="02040503050406030204" pitchFamily="18" charset="0"/>
                                </a:rPr>
                                <m:t>2</m:t>
                              </m:r>
                            </m:sup>
                          </m:sSup>
                        </m:den>
                      </m:f>
                      <m:f>
                        <m:fPr>
                          <m:ctrlPr>
                            <a:rPr lang="zh-CN" altLang="en-US" sz="2800" i="1">
                              <a:solidFill>
                                <a:srgbClr val="FF0000"/>
                              </a:solidFill>
                              <a:latin typeface="Cambria Math" panose="02040503050406030204" pitchFamily="18" charset="0"/>
                            </a:rPr>
                          </m:ctrlPr>
                        </m:fPr>
                        <m:num>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m:t>
                              </m:r>
                            </m:e>
                            <m:sup>
                              <m:r>
                                <a:rPr lang="zh-CN" altLang="en-US" sz="2800" i="1">
                                  <a:solidFill>
                                    <a:srgbClr val="FF0000"/>
                                  </a:solidFill>
                                  <a:latin typeface="Cambria Math" panose="02040503050406030204" pitchFamily="18" charset="0"/>
                                </a:rPr>
                                <m:t>2</m:t>
                              </m:r>
                            </m:sup>
                          </m:sSup>
                          <m:r>
                            <a:rPr lang="zh-CN" altLang="en-US" sz="2800" i="1">
                              <a:solidFill>
                                <a:srgbClr val="FF0000"/>
                              </a:solidFill>
                              <a:latin typeface="Cambria Math" panose="02040503050406030204" pitchFamily="18" charset="0"/>
                            </a:rPr>
                            <m:t>𝜓</m:t>
                          </m:r>
                        </m:num>
                        <m:den>
                          <m:r>
                            <a:rPr lang="zh-CN" altLang="en-US" sz="2800" i="1">
                              <a:solidFill>
                                <a:srgbClr val="FF0000"/>
                              </a:solidFill>
                              <a:latin typeface="Cambria Math" panose="02040503050406030204" pitchFamily="18" charset="0"/>
                            </a:rPr>
                            <m:t>𝜕</m:t>
                          </m:r>
                          <m:sSup>
                            <m:sSupPr>
                              <m:ctrlPr>
                                <a:rPr lang="zh-CN" altLang="en-US" sz="2800" i="1">
                                  <a:solidFill>
                                    <a:srgbClr val="FF0000"/>
                                  </a:solidFill>
                                  <a:latin typeface="Cambria Math" panose="02040503050406030204" pitchFamily="18" charset="0"/>
                                </a:rPr>
                              </m:ctrlPr>
                            </m:sSupPr>
                            <m:e>
                              <m:r>
                                <a:rPr lang="zh-CN" altLang="en-US" sz="2800" i="1">
                                  <a:solidFill>
                                    <a:srgbClr val="FF0000"/>
                                  </a:solidFill>
                                  <a:latin typeface="Cambria Math" panose="02040503050406030204" pitchFamily="18" charset="0"/>
                                </a:rPr>
                                <m:t>𝑡</m:t>
                              </m:r>
                            </m:e>
                            <m:sup>
                              <m:r>
                                <a:rPr lang="zh-CN" altLang="en-US" sz="2800" i="1">
                                  <a:solidFill>
                                    <a:srgbClr val="FF0000"/>
                                  </a:solidFill>
                                  <a:latin typeface="Cambria Math" panose="02040503050406030204" pitchFamily="18" charset="0"/>
                                </a:rPr>
                                <m:t>2</m:t>
                              </m:r>
                            </m:sup>
                          </m:sSup>
                        </m:den>
                      </m:f>
                    </m:oMath>
                  </m:oMathPara>
                </a14:m>
                <a:endParaRPr lang="zh-CN" altLang="en-US" sz="2800" dirty="0"/>
              </a:p>
            </p:txBody>
          </p:sp>
        </mc:Choice>
        <mc:Fallback xmlns="">
          <p:sp>
            <p:nvSpPr>
              <p:cNvPr id="31" name="Object 11">
                <a:extLst>
                  <a:ext uri="{FF2B5EF4-FFF2-40B4-BE49-F238E27FC236}">
                    <a16:creationId xmlns:a16="http://schemas.microsoft.com/office/drawing/2014/main" id="{1F5464AC-2FBD-4140-92C9-CAFF03D2DA84}"/>
                  </a:ext>
                </a:extLst>
              </p:cNvPr>
              <p:cNvSpPr txBox="1">
                <a:spLocks noRot="1" noChangeAspect="1" noMove="1" noResize="1" noEditPoints="1" noAdjustHandles="1" noChangeArrowheads="1" noChangeShapeType="1" noTextEdit="1"/>
              </p:cNvSpPr>
              <p:nvPr/>
            </p:nvSpPr>
            <p:spPr bwMode="auto">
              <a:xfrm>
                <a:off x="7800631" y="5159280"/>
                <a:ext cx="2400300" cy="1158875"/>
              </a:xfrm>
              <a:prstGeom prst="rect">
                <a:avLst/>
              </a:prstGeom>
              <a:blipFill>
                <a:blip r:embed="rId7"/>
                <a:stretch>
                  <a:fillRect/>
                </a:stretch>
              </a:blipFill>
              <a:ln w="28575">
                <a:solidFill>
                  <a:srgbClr val="FF3300"/>
                </a:solid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4308103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5" name="Rectangle 3"/>
          <p:cNvSpPr>
            <a:spLocks noGrp="1" noChangeArrowheads="1"/>
          </p:cNvSpPr>
          <p:nvPr>
            <p:ph type="title"/>
          </p:nvPr>
        </p:nvSpPr>
        <p:spPr>
          <a:xfrm>
            <a:off x="1487488" y="-26988"/>
            <a:ext cx="8783637" cy="1139826"/>
          </a:xfrm>
        </p:spPr>
        <p:txBody>
          <a:bodyPr>
            <a:noAutofit/>
          </a:bodyPr>
          <a:lstStyle/>
          <a:p>
            <a:pPr eaLnBrk="1" hangingPunct="1">
              <a:defRPr/>
            </a:pPr>
            <a:r>
              <a:rPr lang="en-US" altLang="zh-CN" sz="4000" b="1" dirty="0" err="1">
                <a:solidFill>
                  <a:srgbClr val="FF0000"/>
                </a:solidFill>
                <a:latin typeface="Arial" panose="020B0604020202020204" pitchFamily="34" charset="0"/>
                <a:cs typeface="Arial" panose="020B0604020202020204" pitchFamily="34" charset="0"/>
              </a:rPr>
              <a:t>Poincaré</a:t>
            </a:r>
            <a:r>
              <a:rPr lang="en-US" altLang="zh-CN" sz="4000" b="1" dirty="0">
                <a:solidFill>
                  <a:srgbClr val="FF0000"/>
                </a:solidFill>
                <a:latin typeface="Arial" panose="020B0604020202020204" pitchFamily="34" charset="0"/>
                <a:cs typeface="Arial" panose="020B0604020202020204" pitchFamily="34" charset="0"/>
              </a:rPr>
              <a:t> sphere or representation</a:t>
            </a:r>
          </a:p>
        </p:txBody>
      </p:sp>
      <p:sp>
        <p:nvSpPr>
          <p:cNvPr id="44037" name="矩形 8"/>
          <p:cNvSpPr>
            <a:spLocks noChangeArrowheads="1"/>
          </p:cNvSpPr>
          <p:nvPr/>
        </p:nvSpPr>
        <p:spPr bwMode="auto">
          <a:xfrm>
            <a:off x="1215810" y="2897189"/>
            <a:ext cx="1029943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dirty="0"/>
              <a:t>For a completely polarized field only three of parameters or vector components are independent. And we can obtain the coordinates of the </a:t>
            </a:r>
            <a:r>
              <a:rPr lang="en-US" altLang="zh-CN" sz="2800" dirty="0" err="1"/>
              <a:t>Poincaré</a:t>
            </a:r>
            <a:r>
              <a:rPr lang="en-US" altLang="zh-CN" sz="2800" dirty="0"/>
              <a:t> sphere or representation as:</a:t>
            </a:r>
            <a:endParaRPr lang="zh-CN" altLang="en-US" sz="2800" dirty="0"/>
          </a:p>
        </p:txBody>
      </p:sp>
      <p:graphicFrame>
        <p:nvGraphicFramePr>
          <p:cNvPr id="44038" name="Object 3"/>
          <p:cNvGraphicFramePr>
            <a:graphicFrameLocks noChangeAspect="1"/>
          </p:cNvGraphicFramePr>
          <p:nvPr/>
        </p:nvGraphicFramePr>
        <p:xfrm>
          <a:off x="3771900" y="2072327"/>
          <a:ext cx="3660775" cy="616897"/>
        </p:xfrm>
        <a:graphic>
          <a:graphicData uri="http://schemas.openxmlformats.org/presentationml/2006/ole">
            <mc:AlternateContent xmlns:mc="http://schemas.openxmlformats.org/markup-compatibility/2006">
              <mc:Choice xmlns:v="urn:schemas-microsoft-com:vml" Requires="v">
                <p:oleObj name="Equation" r:id="rId2" imgW="1054080" imgH="203040" progId="Equation.DSMT4">
                  <p:embed/>
                </p:oleObj>
              </mc:Choice>
              <mc:Fallback>
                <p:oleObj name="Equation" r:id="rId2" imgW="1054080" imgH="203040" progId="Equation.DSMT4">
                  <p:embed/>
                  <p:pic>
                    <p:nvPicPr>
                      <p:cNvPr id="44038" name="Object 3"/>
                      <p:cNvPicPr>
                        <a:picLocks noChangeAspect="1" noChangeArrowheads="1"/>
                      </p:cNvPicPr>
                      <p:nvPr/>
                    </p:nvPicPr>
                    <p:blipFill>
                      <a:blip r:embed="rId3"/>
                      <a:srcRect/>
                      <a:stretch>
                        <a:fillRect/>
                      </a:stretch>
                    </p:blipFill>
                    <p:spPr bwMode="auto">
                      <a:xfrm>
                        <a:off x="3771900" y="2072327"/>
                        <a:ext cx="3660775" cy="616897"/>
                      </a:xfrm>
                      <a:prstGeom prst="rect">
                        <a:avLst/>
                      </a:prstGeom>
                      <a:noFill/>
                      <a:ln>
                        <a:noFill/>
                      </a:ln>
                    </p:spPr>
                  </p:pic>
                </p:oleObj>
              </mc:Fallback>
            </mc:AlternateContent>
          </a:graphicData>
        </a:graphic>
      </p:graphicFrame>
      <p:sp>
        <p:nvSpPr>
          <p:cNvPr id="44039" name="矩形 2"/>
          <p:cNvSpPr>
            <a:spLocks noChangeArrowheads="1"/>
          </p:cNvSpPr>
          <p:nvPr/>
        </p:nvSpPr>
        <p:spPr bwMode="auto">
          <a:xfrm>
            <a:off x="1215810" y="1273174"/>
            <a:ext cx="36615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t>It can be proved that :</a:t>
            </a:r>
            <a:endParaRPr lang="zh-CN" altLang="en-US" sz="2800"/>
          </a:p>
        </p:txBody>
      </p:sp>
      <p:graphicFrame>
        <p:nvGraphicFramePr>
          <p:cNvPr id="44040" name="Object 3"/>
          <p:cNvGraphicFramePr>
            <a:graphicFrameLocks noChangeAspect="1"/>
          </p:cNvGraphicFramePr>
          <p:nvPr/>
        </p:nvGraphicFramePr>
        <p:xfrm>
          <a:off x="3767138" y="4381500"/>
          <a:ext cx="4279900" cy="2027238"/>
        </p:xfrm>
        <a:graphic>
          <a:graphicData uri="http://schemas.openxmlformats.org/presentationml/2006/ole">
            <mc:AlternateContent xmlns:mc="http://schemas.openxmlformats.org/markup-compatibility/2006">
              <mc:Choice xmlns:v="urn:schemas-microsoft-com:vml" Requires="v">
                <p:oleObj name="Equation" r:id="rId4" imgW="1231560" imgH="634680" progId="Equation.DSMT4">
                  <p:embed/>
                </p:oleObj>
              </mc:Choice>
              <mc:Fallback>
                <p:oleObj name="Equation" r:id="rId4" imgW="1231560" imgH="634680" progId="Equation.DSMT4">
                  <p:embed/>
                  <p:pic>
                    <p:nvPicPr>
                      <p:cNvPr id="44040" name="Object 3"/>
                      <p:cNvPicPr>
                        <a:picLocks noChangeAspect="1" noChangeArrowheads="1"/>
                      </p:cNvPicPr>
                      <p:nvPr/>
                    </p:nvPicPr>
                    <p:blipFill>
                      <a:blip r:embed="rId5"/>
                      <a:srcRect/>
                      <a:stretch>
                        <a:fillRect/>
                      </a:stretch>
                    </p:blipFill>
                    <p:spPr bwMode="auto">
                      <a:xfrm>
                        <a:off x="3767138" y="4381500"/>
                        <a:ext cx="42799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59943" y="1273174"/>
            <a:ext cx="50387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24"/>
          <p:cNvSpPr>
            <a:spLocks noChangeShapeType="1"/>
          </p:cNvSpPr>
          <p:nvPr/>
        </p:nvSpPr>
        <p:spPr bwMode="auto">
          <a:xfrm>
            <a:off x="0" y="1018701"/>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7970" y="8411"/>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1145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ChangeArrowheads="1"/>
          </p:cNvSpPr>
          <p:nvPr/>
        </p:nvSpPr>
        <p:spPr bwMode="auto">
          <a:xfrm>
            <a:off x="1381826" y="3674736"/>
            <a:ext cx="1004042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spcBef>
                <a:spcPct val="20000"/>
              </a:spcBef>
              <a:buClr>
                <a:schemeClr val="hlink"/>
              </a:buClr>
              <a:buSzPct val="75000"/>
              <a:buFont typeface="Wingdings" pitchFamily="2" charset="2"/>
              <a:buNone/>
              <a:defRPr/>
            </a:pPr>
            <a:r>
              <a:rPr lang="en-US" altLang="zh-CN" sz="2800" b="1" dirty="0">
                <a:latin typeface="Arial" charset="0"/>
              </a:rPr>
              <a:t>where </a:t>
            </a:r>
            <a:r>
              <a:rPr lang="en-US" altLang="zh-CN" sz="2800" b="1" i="1" dirty="0" err="1">
                <a:latin typeface="Arial" charset="0"/>
              </a:rPr>
              <a:t>q</a:t>
            </a:r>
            <a:r>
              <a:rPr lang="en-US" altLang="zh-CN" sz="2800" b="1" i="1" baseline="-25000" dirty="0" err="1">
                <a:latin typeface="Arial" charset="0"/>
                <a:cs typeface="Times New Roman" pitchFamily="18" charset="0"/>
              </a:rPr>
              <a:t>x</a:t>
            </a:r>
            <a:r>
              <a:rPr lang="en-US" altLang="zh-CN" sz="2800" b="1" dirty="0">
                <a:latin typeface="Arial" charset="0"/>
              </a:rPr>
              <a:t>(</a:t>
            </a:r>
            <a:r>
              <a:rPr lang="en-US" altLang="zh-CN" sz="2800" b="1" i="1" dirty="0">
                <a:latin typeface="Arial" charset="0"/>
              </a:rPr>
              <a:t>t</a:t>
            </a:r>
            <a:r>
              <a:rPr lang="en-US" altLang="zh-CN" sz="2800" b="1" dirty="0">
                <a:latin typeface="Arial" charset="0"/>
              </a:rPr>
              <a:t>) and </a:t>
            </a:r>
            <a:r>
              <a:rPr lang="en-US" altLang="zh-CN" sz="2800" b="1" i="1" dirty="0" err="1">
                <a:latin typeface="Arial" charset="0"/>
              </a:rPr>
              <a:t>q</a:t>
            </a:r>
            <a:r>
              <a:rPr lang="en-US" altLang="zh-CN" sz="2800" b="1" i="1" baseline="-25000" dirty="0" err="1">
                <a:latin typeface="Arial" charset="0"/>
              </a:rPr>
              <a:t>y</a:t>
            </a:r>
            <a:r>
              <a:rPr lang="en-US" altLang="zh-CN" sz="2800" b="1" dirty="0">
                <a:latin typeface="Arial" charset="0"/>
              </a:rPr>
              <a:t>(</a:t>
            </a:r>
            <a:r>
              <a:rPr lang="en-US" altLang="zh-CN" sz="2800" b="1" i="1" dirty="0">
                <a:latin typeface="Arial" charset="0"/>
              </a:rPr>
              <a:t>t</a:t>
            </a:r>
            <a:r>
              <a:rPr lang="en-US" altLang="zh-CN" sz="2800" b="1" dirty="0">
                <a:latin typeface="Arial" charset="0"/>
              </a:rPr>
              <a:t>) are functions that vary temporally. If the variation time scale is slower than 1/</a:t>
            </a:r>
            <a:r>
              <a:rPr lang="en-US" altLang="zh-CN" sz="2800" b="1" dirty="0">
                <a:latin typeface="Arial" charset="0"/>
                <a:sym typeface="Symbol"/>
              </a:rPr>
              <a:t></a:t>
            </a:r>
            <a:r>
              <a:rPr lang="en-US" altLang="zh-CN" sz="2800" b="1" dirty="0">
                <a:latin typeface="Arial" charset="0"/>
              </a:rPr>
              <a:t>, but too faster to be measurable, any single resultant polarization state is indiscernible. In this case, the light is of </a:t>
            </a:r>
            <a:r>
              <a:rPr lang="en-US" altLang="zh-CN" sz="2800" b="1" i="1" dirty="0">
                <a:solidFill>
                  <a:srgbClr val="0070C0"/>
                </a:solidFill>
                <a:latin typeface="Arial" charset="0"/>
              </a:rPr>
              <a:t>natural polarization, or randomly polarized</a:t>
            </a:r>
            <a:r>
              <a:rPr lang="en-US" altLang="zh-CN" sz="2800" b="1" dirty="0">
                <a:latin typeface="Arial" charset="0"/>
              </a:rPr>
              <a:t>.</a:t>
            </a:r>
            <a:endParaRPr lang="en-US" altLang="zh-CN" sz="2800" b="1" dirty="0">
              <a:solidFill>
                <a:srgbClr val="FF0000"/>
              </a:solidFill>
              <a:latin typeface="Arial" charset="0"/>
            </a:endParaRPr>
          </a:p>
        </p:txBody>
      </p:sp>
      <p:graphicFrame>
        <p:nvGraphicFramePr>
          <p:cNvPr id="45059" name="Object 3"/>
          <p:cNvGraphicFramePr>
            <a:graphicFrameLocks noChangeAspect="1"/>
          </p:cNvGraphicFramePr>
          <p:nvPr/>
        </p:nvGraphicFramePr>
        <p:xfrm>
          <a:off x="3185145" y="2032848"/>
          <a:ext cx="5624512" cy="1504842"/>
        </p:xfrm>
        <a:graphic>
          <a:graphicData uri="http://schemas.openxmlformats.org/presentationml/2006/ole">
            <mc:AlternateContent xmlns:mc="http://schemas.openxmlformats.org/markup-compatibility/2006">
              <mc:Choice xmlns:v="urn:schemas-microsoft-com:vml" Requires="v">
                <p:oleObj name="Equation" r:id="rId2" imgW="2247840" imgH="583920" progId="Equation.DSMT4">
                  <p:embed/>
                </p:oleObj>
              </mc:Choice>
              <mc:Fallback>
                <p:oleObj name="Equation" r:id="rId2" imgW="2247840" imgH="583920" progId="Equation.DSMT4">
                  <p:embed/>
                  <p:pic>
                    <p:nvPicPr>
                      <p:cNvPr id="45059" name="Object 3"/>
                      <p:cNvPicPr>
                        <a:picLocks noChangeAspect="1" noChangeArrowheads="1"/>
                      </p:cNvPicPr>
                      <p:nvPr/>
                    </p:nvPicPr>
                    <p:blipFill>
                      <a:blip r:embed="rId3"/>
                      <a:srcRect/>
                      <a:stretch>
                        <a:fillRect/>
                      </a:stretch>
                    </p:blipFill>
                    <p:spPr bwMode="auto">
                      <a:xfrm>
                        <a:off x="3185145" y="2032848"/>
                        <a:ext cx="5624512" cy="1504842"/>
                      </a:xfrm>
                      <a:prstGeom prst="rect">
                        <a:avLst/>
                      </a:prstGeom>
                      <a:noFill/>
                      <a:ln>
                        <a:noFill/>
                      </a:ln>
                    </p:spPr>
                  </p:pic>
                </p:oleObj>
              </mc:Fallback>
            </mc:AlternateContent>
          </a:graphicData>
        </a:graphic>
      </p:graphicFrame>
      <p:sp>
        <p:nvSpPr>
          <p:cNvPr id="935943" name="Rectangle 7"/>
          <p:cNvSpPr>
            <a:spLocks noChangeArrowheads="1"/>
          </p:cNvSpPr>
          <p:nvPr/>
        </p:nvSpPr>
        <p:spPr bwMode="auto">
          <a:xfrm>
            <a:off x="1981200" y="4445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4000" b="1" dirty="0">
                <a:solidFill>
                  <a:srgbClr val="FF0000"/>
                </a:solidFill>
                <a:latin typeface="Arial" panose="020B0604020202020204" pitchFamily="34" charset="0"/>
                <a:ea typeface="+mj-ea"/>
                <a:cs typeface="Arial" panose="020B0604020202020204" pitchFamily="34" charset="0"/>
              </a:rPr>
              <a:t>Natural Polarization</a:t>
            </a:r>
          </a:p>
        </p:txBody>
      </p:sp>
      <p:sp>
        <p:nvSpPr>
          <p:cNvPr id="935944" name="Text Box 8"/>
          <p:cNvSpPr txBox="1">
            <a:spLocks noChangeArrowheads="1"/>
          </p:cNvSpPr>
          <p:nvPr/>
        </p:nvSpPr>
        <p:spPr bwMode="auto">
          <a:xfrm>
            <a:off x="1381826" y="1216665"/>
            <a:ext cx="50037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2800" b="1" dirty="0">
                <a:latin typeface="Arial" charset="0"/>
              </a:rPr>
              <a:t>Lets consider the case:</a:t>
            </a:r>
          </a:p>
        </p:txBody>
      </p:sp>
      <p:sp>
        <p:nvSpPr>
          <p:cNvPr id="9" name="Line 24"/>
          <p:cNvSpPr>
            <a:spLocks noChangeShapeType="1"/>
          </p:cNvSpPr>
          <p:nvPr/>
        </p:nvSpPr>
        <p:spPr bwMode="auto">
          <a:xfrm>
            <a:off x="0" y="1018701"/>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7970" y="8411"/>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6564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ChangeArrowheads="1"/>
          </p:cNvSpPr>
          <p:nvPr/>
        </p:nvSpPr>
        <p:spPr bwMode="auto">
          <a:xfrm>
            <a:off x="666428" y="1268414"/>
            <a:ext cx="11003796"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lnSpc>
                <a:spcPct val="120000"/>
              </a:lnSpc>
              <a:spcBef>
                <a:spcPct val="20000"/>
              </a:spcBef>
              <a:buClr>
                <a:schemeClr val="hlink"/>
              </a:buClr>
              <a:buSzPct val="75000"/>
              <a:buFont typeface="Wingdings" pitchFamily="2" charset="2"/>
              <a:buNone/>
              <a:defRPr/>
            </a:pPr>
            <a:r>
              <a:rPr lang="en-US" altLang="zh-CN" sz="2800" b="1" dirty="0">
                <a:latin typeface="Arial" charset="0"/>
              </a:rPr>
              <a:t>More general case is that the electric field direction changes in a way that is neither totally regular nor totally irregular. It is called partial polarization. Normally we concern the partial polarization as the superposition of special amount of natural and polarized light.</a:t>
            </a:r>
            <a:endParaRPr lang="en-US" altLang="zh-CN" sz="2800" b="1" dirty="0">
              <a:solidFill>
                <a:srgbClr val="FF0000"/>
              </a:solidFill>
              <a:latin typeface="Arial" charset="0"/>
            </a:endParaRPr>
          </a:p>
        </p:txBody>
      </p:sp>
      <p:sp>
        <p:nvSpPr>
          <p:cNvPr id="936966" name="Rectangle 6"/>
          <p:cNvSpPr>
            <a:spLocks noChangeArrowheads="1"/>
          </p:cNvSpPr>
          <p:nvPr/>
        </p:nvSpPr>
        <p:spPr bwMode="auto">
          <a:xfrm>
            <a:off x="1981200" y="4445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4000" b="1" dirty="0">
                <a:solidFill>
                  <a:srgbClr val="FF0000"/>
                </a:solidFill>
                <a:latin typeface="Arial" panose="020B0604020202020204" pitchFamily="34" charset="0"/>
                <a:ea typeface="+mj-ea"/>
                <a:cs typeface="Arial" panose="020B0604020202020204" pitchFamily="34" charset="0"/>
              </a:rPr>
              <a:t>Partial Polarization</a:t>
            </a:r>
          </a:p>
        </p:txBody>
      </p:sp>
      <p:sp>
        <p:nvSpPr>
          <p:cNvPr id="936967" name="Rectangle 7"/>
          <p:cNvSpPr>
            <a:spLocks noChangeArrowheads="1"/>
          </p:cNvSpPr>
          <p:nvPr/>
        </p:nvSpPr>
        <p:spPr bwMode="auto">
          <a:xfrm>
            <a:off x="1703389" y="6165851"/>
            <a:ext cx="8785225" cy="692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spcBef>
                <a:spcPct val="20000"/>
              </a:spcBef>
              <a:buClr>
                <a:schemeClr val="hlink"/>
              </a:buClr>
              <a:buSzPct val="75000"/>
              <a:buFont typeface="Wingdings" pitchFamily="2" charset="2"/>
              <a:buNone/>
              <a:defRPr/>
            </a:pPr>
            <a:r>
              <a:rPr lang="en-US" altLang="zh-CN" sz="2400" b="1" i="1" dirty="0">
                <a:solidFill>
                  <a:srgbClr val="FF0000"/>
                </a:solidFill>
                <a:effectLst>
                  <a:outerShdw blurRad="38100" dist="38100" dir="2700000" algn="tl">
                    <a:srgbClr val="FFFFFF"/>
                  </a:outerShdw>
                </a:effectLst>
                <a:latin typeface="Arial" charset="0"/>
              </a:rPr>
              <a:t>A perfectly monochromatic plane wave is always polarized!!</a:t>
            </a:r>
          </a:p>
        </p:txBody>
      </p:sp>
      <p:pic>
        <p:nvPicPr>
          <p:cNvPr id="46085" name="Picture 9" descr="http://img.newmaker.com/u/2010/201012/art_img/20101231820578248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11376" y="3932239"/>
            <a:ext cx="801687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4"/>
          <p:cNvSpPr>
            <a:spLocks noChangeShapeType="1"/>
          </p:cNvSpPr>
          <p:nvPr/>
        </p:nvSpPr>
        <p:spPr bwMode="auto">
          <a:xfrm>
            <a:off x="0" y="102664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7970" y="1635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699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ChangeArrowheads="1"/>
          </p:cNvSpPr>
          <p:nvPr/>
        </p:nvSpPr>
        <p:spPr bwMode="auto">
          <a:xfrm>
            <a:off x="635431" y="1268414"/>
            <a:ext cx="11112283"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lnSpc>
                <a:spcPct val="120000"/>
              </a:lnSpc>
              <a:spcBef>
                <a:spcPct val="20000"/>
              </a:spcBef>
              <a:buClr>
                <a:schemeClr val="hlink"/>
              </a:buClr>
              <a:buSzPct val="75000"/>
              <a:buFont typeface="Wingdings" pitchFamily="2" charset="2"/>
              <a:buNone/>
              <a:defRPr/>
            </a:pPr>
            <a:r>
              <a:rPr lang="en-US" altLang="zh-CN" sz="2800" b="1" dirty="0">
                <a:latin typeface="Arial" charset="0"/>
              </a:rPr>
              <a:t>We use Polaroid or Polarizer to measure the polarization. Ideally saying, only the linear polarization component along certain direction can pass the polaroid.</a:t>
            </a:r>
            <a:endParaRPr lang="en-US" altLang="zh-CN" sz="2800" b="1" dirty="0">
              <a:solidFill>
                <a:srgbClr val="FF0000"/>
              </a:solidFill>
              <a:latin typeface="Arial" charset="0"/>
            </a:endParaRPr>
          </a:p>
        </p:txBody>
      </p:sp>
      <p:sp>
        <p:nvSpPr>
          <p:cNvPr id="936966" name="Rectangle 6"/>
          <p:cNvSpPr>
            <a:spLocks noChangeArrowheads="1"/>
          </p:cNvSpPr>
          <p:nvPr/>
        </p:nvSpPr>
        <p:spPr bwMode="auto">
          <a:xfrm>
            <a:off x="1981200" y="44450"/>
            <a:ext cx="8305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4000" b="1" dirty="0">
                <a:solidFill>
                  <a:srgbClr val="FF0000"/>
                </a:solidFill>
                <a:latin typeface="Arial" panose="020B0604020202020204" pitchFamily="34" charset="0"/>
                <a:ea typeface="+mj-ea"/>
                <a:cs typeface="Arial" panose="020B0604020202020204" pitchFamily="34" charset="0"/>
              </a:rPr>
              <a:t>How to measure polarization</a:t>
            </a:r>
          </a:p>
        </p:txBody>
      </p:sp>
      <p:pic>
        <p:nvPicPr>
          <p:cNvPr id="47108" name="Picture 2" descr="http://micro.magnet.fsu.edu/optics/lightandcolor/images/polarization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890" y="3059193"/>
            <a:ext cx="5291137"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4"/>
          <p:cNvSpPr>
            <a:spLocks noChangeShapeType="1"/>
          </p:cNvSpPr>
          <p:nvPr/>
        </p:nvSpPr>
        <p:spPr bwMode="auto">
          <a:xfrm>
            <a:off x="0" y="101029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7970"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57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25D13E98-ECF8-4D23-AF25-D281183C1E25}"/>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EE5A0202-3C51-42D7-9FED-98E19D84C5BD}"/>
              </a:ext>
            </a:extLst>
          </p:cNvPr>
          <p:cNvSpPr txBox="1">
            <a:spLocks noChangeArrowheads="1"/>
          </p:cNvSpPr>
          <p:nvPr/>
        </p:nvSpPr>
        <p:spPr>
          <a:xfrm>
            <a:off x="1339755" y="1752600"/>
            <a:ext cx="4228532"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altLang="zh-CN" b="1">
                <a:latin typeface="Arial" panose="020B0604020202020204" pitchFamily="34" charset="0"/>
                <a:cs typeface="Arial" panose="020B0604020202020204" pitchFamily="34" charset="0"/>
              </a:rPr>
              <a:t>Newton’s Mechanics: </a:t>
            </a:r>
          </a:p>
          <a:p>
            <a:pPr>
              <a:defRPr/>
            </a:pPr>
            <a:endParaRPr lang="en-GB" altLang="zh-CN" b="1">
              <a:latin typeface="Arial" panose="020B0604020202020204" pitchFamily="34" charset="0"/>
              <a:cs typeface="Arial" panose="020B0604020202020204" pitchFamily="34" charset="0"/>
            </a:endParaRPr>
          </a:p>
          <a:p>
            <a:pPr>
              <a:defRPr/>
            </a:pPr>
            <a:endParaRPr lang="en-GB" altLang="zh-CN" b="1">
              <a:latin typeface="Arial" panose="020B0604020202020204" pitchFamily="34" charset="0"/>
              <a:cs typeface="Arial" panose="020B0604020202020204" pitchFamily="34" charset="0"/>
            </a:endParaRPr>
          </a:p>
          <a:p>
            <a:pPr>
              <a:defRPr/>
            </a:pPr>
            <a:r>
              <a:rPr lang="en-GB" altLang="zh-CN" b="1">
                <a:latin typeface="Arial" panose="020B0604020202020204" pitchFamily="34" charset="0"/>
                <a:cs typeface="Arial" panose="020B0604020202020204" pitchFamily="34" charset="0"/>
              </a:rPr>
              <a:t>Quantum Mechanics:</a:t>
            </a:r>
          </a:p>
          <a:p>
            <a:pPr>
              <a:defRPr/>
            </a:pPr>
            <a:endParaRPr lang="en-GB" altLang="zh-CN" b="1">
              <a:latin typeface="Arial" panose="020B0604020202020204" pitchFamily="34" charset="0"/>
              <a:cs typeface="Arial" panose="020B0604020202020204" pitchFamily="34" charset="0"/>
            </a:endParaRPr>
          </a:p>
          <a:p>
            <a:pPr>
              <a:defRPr/>
            </a:pPr>
            <a:endParaRPr lang="en-GB" altLang="zh-CN" b="1">
              <a:latin typeface="Arial" panose="020B0604020202020204" pitchFamily="34" charset="0"/>
              <a:cs typeface="Arial" panose="020B0604020202020204" pitchFamily="34" charset="0"/>
            </a:endParaRPr>
          </a:p>
          <a:p>
            <a:pPr>
              <a:defRPr/>
            </a:pPr>
            <a:r>
              <a:rPr lang="en-GB" altLang="zh-CN" b="1">
                <a:latin typeface="Arial" panose="020B0604020202020204" pitchFamily="34" charset="0"/>
                <a:cs typeface="Arial" panose="020B0604020202020204" pitchFamily="34" charset="0"/>
              </a:rPr>
              <a:t>Wave Motions: </a:t>
            </a:r>
            <a:r>
              <a:rPr lang="en-GB" altLang="zh-CN" b="1">
                <a:solidFill>
                  <a:schemeClr val="accent2"/>
                </a:solidFill>
                <a:effectLst>
                  <a:outerShdw blurRad="38100" dist="38100" dir="2700000" algn="tl">
                    <a:srgbClr val="FFFFFF"/>
                  </a:outerShdw>
                </a:effectLst>
                <a:latin typeface="Arial" panose="020B0604020202020204" pitchFamily="34" charset="0"/>
                <a:cs typeface="Arial" panose="020B0604020202020204" pitchFamily="34" charset="0"/>
              </a:rPr>
              <a:t> </a:t>
            </a:r>
            <a:endParaRPr lang="en-GB" altLang="zh-CN" b="1" dirty="0">
              <a:solidFill>
                <a:schemeClr val="accent2"/>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graphicFrame>
        <p:nvGraphicFramePr>
          <p:cNvPr id="14" name="Object 4">
            <a:extLst>
              <a:ext uri="{FF2B5EF4-FFF2-40B4-BE49-F238E27FC236}">
                <a16:creationId xmlns:a16="http://schemas.microsoft.com/office/drawing/2014/main" id="{CC3B5E3E-EF96-4F39-B329-9AC3CF3FA382}"/>
              </a:ext>
            </a:extLst>
          </p:cNvPr>
          <p:cNvGraphicFramePr>
            <a:graphicFrameLocks noChangeAspect="1"/>
          </p:cNvGraphicFramePr>
          <p:nvPr/>
        </p:nvGraphicFramePr>
        <p:xfrm>
          <a:off x="6201770" y="1377158"/>
          <a:ext cx="1981200" cy="1187450"/>
        </p:xfrm>
        <a:graphic>
          <a:graphicData uri="http://schemas.openxmlformats.org/presentationml/2006/ole">
            <mc:AlternateContent xmlns:mc="http://schemas.openxmlformats.org/markup-compatibility/2006">
              <mc:Choice xmlns:v="urn:schemas-microsoft-com:vml" Requires="v">
                <p:oleObj name="Equation" r:id="rId3" imgW="698500" imgH="419100" progId="Equation.DSMT4">
                  <p:embed/>
                </p:oleObj>
              </mc:Choice>
              <mc:Fallback>
                <p:oleObj name="Equation" r:id="rId3" imgW="698500" imgH="419100" progId="Equation.DSMT4">
                  <p:embed/>
                  <p:pic>
                    <p:nvPicPr>
                      <p:cNvPr id="14" name="Object 4">
                        <a:extLst>
                          <a:ext uri="{FF2B5EF4-FFF2-40B4-BE49-F238E27FC236}">
                            <a16:creationId xmlns:a16="http://schemas.microsoft.com/office/drawing/2014/main" id="{CC3B5E3E-EF96-4F39-B329-9AC3CF3FA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770" y="1377158"/>
                        <a:ext cx="1981200" cy="118745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3E64F6EB-9BB6-410C-B4D8-67862E90731B}"/>
              </a:ext>
            </a:extLst>
          </p:cNvPr>
          <p:cNvGraphicFramePr>
            <a:graphicFrameLocks noChangeAspect="1"/>
          </p:cNvGraphicFramePr>
          <p:nvPr/>
        </p:nvGraphicFramePr>
        <p:xfrm>
          <a:off x="6096000" y="3008489"/>
          <a:ext cx="4673167" cy="1143796"/>
        </p:xfrm>
        <a:graphic>
          <a:graphicData uri="http://schemas.openxmlformats.org/presentationml/2006/ole">
            <mc:AlternateContent xmlns:mc="http://schemas.openxmlformats.org/markup-compatibility/2006">
              <mc:Choice xmlns:v="urn:schemas-microsoft-com:vml" Requires="v">
                <p:oleObj name="Equation" r:id="rId5" imgW="1714500" imgH="419100" progId="Equation.DSMT4">
                  <p:embed/>
                </p:oleObj>
              </mc:Choice>
              <mc:Fallback>
                <p:oleObj name="Equation" r:id="rId5" imgW="1714500" imgH="419100" progId="Equation.DSMT4">
                  <p:embed/>
                  <p:pic>
                    <p:nvPicPr>
                      <p:cNvPr id="15" name="Object 5">
                        <a:extLst>
                          <a:ext uri="{FF2B5EF4-FFF2-40B4-BE49-F238E27FC236}">
                            <a16:creationId xmlns:a16="http://schemas.microsoft.com/office/drawing/2014/main" id="{3E64F6EB-9BB6-410C-B4D8-67862E9073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008489"/>
                        <a:ext cx="4673167" cy="1143796"/>
                      </a:xfrm>
                      <a:prstGeom prst="rect">
                        <a:avLst/>
                      </a:prstGeom>
                      <a:solidFill>
                        <a:srgbClr val="FFFFFF"/>
                      </a:solidFill>
                      <a:ln>
                        <a:noFill/>
                      </a:ln>
                      <a:effectLst/>
                    </p:spPr>
                  </p:pic>
                </p:oleObj>
              </mc:Fallback>
            </mc:AlternateContent>
          </a:graphicData>
        </a:graphic>
      </p:graphicFrame>
      <p:graphicFrame>
        <p:nvGraphicFramePr>
          <p:cNvPr id="16" name="Object 6">
            <a:extLst>
              <a:ext uri="{FF2B5EF4-FFF2-40B4-BE49-F238E27FC236}">
                <a16:creationId xmlns:a16="http://schemas.microsoft.com/office/drawing/2014/main" id="{0EAC0956-66B0-425B-B281-F3F8FF42EE96}"/>
              </a:ext>
            </a:extLst>
          </p:cNvPr>
          <p:cNvGraphicFramePr>
            <a:graphicFrameLocks noChangeAspect="1"/>
          </p:cNvGraphicFramePr>
          <p:nvPr/>
        </p:nvGraphicFramePr>
        <p:xfrm>
          <a:off x="6201770" y="4541221"/>
          <a:ext cx="2717800" cy="1258888"/>
        </p:xfrm>
        <a:graphic>
          <a:graphicData uri="http://schemas.openxmlformats.org/presentationml/2006/ole">
            <mc:AlternateContent xmlns:mc="http://schemas.openxmlformats.org/markup-compatibility/2006">
              <mc:Choice xmlns:v="urn:schemas-microsoft-com:vml" Requires="v">
                <p:oleObj name="Equation" r:id="rId7" imgW="939800" imgH="419100" progId="Equation.3">
                  <p:embed/>
                </p:oleObj>
              </mc:Choice>
              <mc:Fallback>
                <p:oleObj name="Equation" r:id="rId7" imgW="939800" imgH="419100" progId="Equation.3">
                  <p:embed/>
                  <p:pic>
                    <p:nvPicPr>
                      <p:cNvPr id="16" name="Object 6">
                        <a:extLst>
                          <a:ext uri="{FF2B5EF4-FFF2-40B4-BE49-F238E27FC236}">
                            <a16:creationId xmlns:a16="http://schemas.microsoft.com/office/drawing/2014/main" id="{0EAC0956-66B0-425B-B281-F3F8FF42EE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1770" y="4541221"/>
                        <a:ext cx="2717800" cy="125888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2">
            <a:extLst>
              <a:ext uri="{FF2B5EF4-FFF2-40B4-BE49-F238E27FC236}">
                <a16:creationId xmlns:a16="http://schemas.microsoft.com/office/drawing/2014/main" id="{427C3076-2143-4E4A-955F-0E6296448122}"/>
              </a:ext>
            </a:extLst>
          </p:cNvPr>
          <p:cNvSpPr>
            <a:spLocks noGrp="1" noChangeArrowheads="1"/>
          </p:cNvSpPr>
          <p:nvPr>
            <p:ph type="title"/>
          </p:nvPr>
        </p:nvSpPr>
        <p:spPr>
          <a:xfrm>
            <a:off x="1218457" y="101204"/>
            <a:ext cx="9187218" cy="1139825"/>
          </a:xfrm>
        </p:spPr>
        <p:txBody>
          <a:bodyPr>
            <a:normAutofit fontScale="90000"/>
          </a:bodyPr>
          <a:lstStyle/>
          <a:p>
            <a:pPr eaLnBrk="1" hangingPunct="1">
              <a:defRPr/>
            </a:pPr>
            <a:r>
              <a:rPr lang="en-GB" altLang="zh-CN" sz="4000" b="1" dirty="0">
                <a:solidFill>
                  <a:srgbClr val="FF0000"/>
                </a:solidFill>
                <a:latin typeface="Arial" panose="020B0604020202020204" pitchFamily="34" charset="0"/>
                <a:cs typeface="Arial" panose="020B0604020202020204" pitchFamily="34" charset="0"/>
              </a:rPr>
              <a:t>Common 2</a:t>
            </a:r>
            <a:r>
              <a:rPr lang="en-GB" altLang="zh-CN" sz="4000" b="1" baseline="30000" dirty="0">
                <a:solidFill>
                  <a:srgbClr val="FF0000"/>
                </a:solidFill>
                <a:latin typeface="Arial" panose="020B0604020202020204" pitchFamily="34" charset="0"/>
                <a:cs typeface="Arial" panose="020B0604020202020204" pitchFamily="34" charset="0"/>
              </a:rPr>
              <a:t>nd</a:t>
            </a:r>
            <a:r>
              <a:rPr lang="en-GB" altLang="zh-CN" sz="4000" b="1" dirty="0">
                <a:solidFill>
                  <a:srgbClr val="FF0000"/>
                </a:solidFill>
                <a:latin typeface="Arial" panose="020B0604020202020204" pitchFamily="34" charset="0"/>
                <a:cs typeface="Arial" panose="020B0604020202020204" pitchFamily="34" charset="0"/>
              </a:rPr>
              <a:t> order derivative in physics</a:t>
            </a:r>
          </a:p>
        </p:txBody>
      </p:sp>
    </p:spTree>
    <p:extLst>
      <p:ext uri="{BB962C8B-B14F-4D97-AF65-F5344CB8AC3E}">
        <p14:creationId xmlns:p14="http://schemas.microsoft.com/office/powerpoint/2010/main" val="403311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AC7E8B2-3A15-4BFF-8C62-0E53AE6E59D2}"/>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Harmonic Waves</a:t>
            </a:r>
          </a:p>
        </p:txBody>
      </p:sp>
      <p:cxnSp>
        <p:nvCxnSpPr>
          <p:cNvPr id="7" name="直接连接符 6">
            <a:extLst>
              <a:ext uri="{FF2B5EF4-FFF2-40B4-BE49-F238E27FC236}">
                <a16:creationId xmlns:a16="http://schemas.microsoft.com/office/drawing/2014/main" id="{25D13E98-ECF8-4D23-AF25-D281183C1E25}"/>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Rectangle 6">
            <a:extLst>
              <a:ext uri="{FF2B5EF4-FFF2-40B4-BE49-F238E27FC236}">
                <a16:creationId xmlns:a16="http://schemas.microsoft.com/office/drawing/2014/main" id="{44E72519-D3C9-43A1-9D38-0215A09DFE8C}"/>
              </a:ext>
            </a:extLst>
          </p:cNvPr>
          <p:cNvSpPr>
            <a:spLocks noChangeArrowheads="1"/>
          </p:cNvSpPr>
          <p:nvPr/>
        </p:nvSpPr>
        <p:spPr bwMode="auto">
          <a:xfrm>
            <a:off x="968991" y="1385888"/>
            <a:ext cx="10645253"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20000"/>
              </a:lnSpc>
              <a:spcBef>
                <a:spcPct val="20000"/>
              </a:spcBef>
              <a:buClr>
                <a:schemeClr val="hlink"/>
              </a:buClr>
              <a:buSzPct val="75000"/>
              <a:buFont typeface="Wingdings" pitchFamily="2" charset="2"/>
              <a:buChar char="l"/>
              <a:defRPr/>
            </a:pPr>
            <a:r>
              <a:rPr lang="en-GB" altLang="zh-CN" sz="2000" b="1" dirty="0">
                <a:latin typeface="Arial" charset="0"/>
              </a:rPr>
              <a:t>One solution of the differential wave equation is the sinusoidal wave or harmonic wave or sine function</a:t>
            </a:r>
            <a:endParaRPr lang="en-US" altLang="zh-CN" sz="2000" b="1" dirty="0">
              <a:latin typeface="Arial" charset="0"/>
            </a:endParaRPr>
          </a:p>
          <a:p>
            <a:pPr marL="742950" lvl="1" indent="-285750">
              <a:lnSpc>
                <a:spcPct val="120000"/>
              </a:lnSpc>
              <a:spcBef>
                <a:spcPct val="20000"/>
              </a:spcBef>
              <a:buClr>
                <a:srgbClr val="FFFF00"/>
              </a:buClr>
              <a:buSzPct val="75000"/>
              <a:buFont typeface="Wingdings" pitchFamily="2" charset="2"/>
              <a:buChar char="ü"/>
              <a:defRPr/>
            </a:pPr>
            <a:endParaRPr lang="en-GB" altLang="zh-CN" b="1" dirty="0">
              <a:latin typeface="Arial" charset="0"/>
            </a:endParaRPr>
          </a:p>
          <a:p>
            <a:pPr marL="742950" lvl="1" indent="-285750">
              <a:lnSpc>
                <a:spcPct val="120000"/>
              </a:lnSpc>
              <a:spcBef>
                <a:spcPct val="20000"/>
              </a:spcBef>
              <a:buClr>
                <a:srgbClr val="FFFF00"/>
              </a:buClr>
              <a:buSzPct val="75000"/>
              <a:buFont typeface="Wingdings" pitchFamily="2" charset="2"/>
              <a:buChar char="ü"/>
              <a:defRPr/>
            </a:pPr>
            <a:endParaRPr lang="en-GB" altLang="zh-CN" sz="1200" b="1" i="1" dirty="0">
              <a:latin typeface="Arial" charset="0"/>
            </a:endParaRPr>
          </a:p>
          <a:p>
            <a:pPr marL="742950" lvl="1" indent="-285750">
              <a:lnSpc>
                <a:spcPct val="120000"/>
              </a:lnSpc>
              <a:spcBef>
                <a:spcPct val="20000"/>
              </a:spcBef>
              <a:buClr>
                <a:srgbClr val="FFFF00"/>
              </a:buClr>
              <a:buSzPct val="75000"/>
              <a:buFont typeface="Wingdings" pitchFamily="2" charset="2"/>
              <a:buChar char="ü"/>
              <a:defRPr/>
            </a:pPr>
            <a:endParaRPr lang="en-GB" altLang="zh-CN" sz="1200" b="1" i="1" dirty="0">
              <a:latin typeface="Arial" charset="0"/>
            </a:endParaRPr>
          </a:p>
          <a:p>
            <a:pPr marL="742950" lvl="1" indent="-285750">
              <a:lnSpc>
                <a:spcPct val="120000"/>
              </a:lnSpc>
              <a:spcBef>
                <a:spcPct val="20000"/>
              </a:spcBef>
              <a:buClr>
                <a:srgbClr val="FF0000"/>
              </a:buClr>
              <a:buSzPct val="75000"/>
              <a:buFont typeface="Wingdings" pitchFamily="2" charset="2"/>
              <a:buChar char="ü"/>
              <a:defRPr/>
            </a:pPr>
            <a:r>
              <a:rPr lang="en-GB" altLang="zh-CN" sz="1600" b="1" i="1" dirty="0">
                <a:latin typeface="Arial" charset="0"/>
              </a:rPr>
              <a:t>A</a:t>
            </a:r>
            <a:r>
              <a:rPr lang="en-GB" altLang="zh-CN" sz="1600" b="1" dirty="0">
                <a:latin typeface="Arial" charset="0"/>
              </a:rPr>
              <a:t> = amplitude</a:t>
            </a:r>
            <a:endParaRPr lang="en-US" altLang="zh-CN" sz="1600" dirty="0">
              <a:latin typeface="Arial" charset="0"/>
              <a:sym typeface="Symbol" pitchFamily="18" charset="2"/>
            </a:endParaRPr>
          </a:p>
          <a:p>
            <a:pPr marL="742950" lvl="1" indent="-285750">
              <a:lnSpc>
                <a:spcPct val="120000"/>
              </a:lnSpc>
              <a:spcBef>
                <a:spcPct val="20000"/>
              </a:spcBef>
              <a:buClr>
                <a:srgbClr val="FF0000"/>
              </a:buClr>
              <a:buSzPct val="75000"/>
              <a:buFont typeface="Wingdings" pitchFamily="2" charset="2"/>
              <a:buChar char="ü"/>
              <a:defRPr/>
            </a:pPr>
            <a:r>
              <a:rPr lang="en-GB" altLang="zh-CN" sz="1600" b="1" i="1" dirty="0">
                <a:latin typeface="Arial" charset="0"/>
              </a:rPr>
              <a:t>k (x - </a:t>
            </a:r>
            <a:r>
              <a:rPr lang="en-US" altLang="zh-CN" sz="1600" b="1" i="1" dirty="0">
                <a:latin typeface="Arial" charset="0"/>
              </a:rPr>
              <a:t>v</a:t>
            </a:r>
            <a:r>
              <a:rPr lang="en-GB" altLang="zh-CN" sz="1600" b="1" i="1" dirty="0">
                <a:latin typeface="Arial" charset="0"/>
              </a:rPr>
              <a:t>t)</a:t>
            </a:r>
            <a:r>
              <a:rPr lang="en-GB" altLang="zh-CN" sz="1600" b="1" dirty="0">
                <a:latin typeface="Arial" charset="0"/>
              </a:rPr>
              <a:t> = </a:t>
            </a:r>
            <a:r>
              <a:rPr lang="en-GB" altLang="zh-CN" sz="1600" b="1" i="1" dirty="0">
                <a:latin typeface="Symbol" pitchFamily="18" charset="2"/>
              </a:rPr>
              <a:t>j</a:t>
            </a:r>
            <a:r>
              <a:rPr lang="en-GB" altLang="zh-CN" sz="1600" b="1" i="1" dirty="0">
                <a:latin typeface="Arial" charset="0"/>
              </a:rPr>
              <a:t> </a:t>
            </a:r>
            <a:r>
              <a:rPr lang="en-GB" altLang="zh-CN" sz="1600" b="1" dirty="0">
                <a:latin typeface="Arial" charset="0"/>
              </a:rPr>
              <a:t>= phase</a:t>
            </a:r>
          </a:p>
          <a:p>
            <a:pPr marL="742950" lvl="1" indent="-285750">
              <a:lnSpc>
                <a:spcPct val="120000"/>
              </a:lnSpc>
              <a:spcBef>
                <a:spcPct val="20000"/>
              </a:spcBef>
              <a:buClr>
                <a:srgbClr val="FF0000"/>
              </a:buClr>
              <a:buSzPct val="75000"/>
              <a:buFont typeface="Wingdings" pitchFamily="2" charset="2"/>
              <a:buChar char="ü"/>
              <a:defRPr/>
            </a:pPr>
            <a:r>
              <a:rPr lang="en-GB" altLang="zh-CN" sz="1600" b="1" i="1" dirty="0">
                <a:latin typeface="Arial" charset="0"/>
              </a:rPr>
              <a:t>k</a:t>
            </a:r>
            <a:r>
              <a:rPr lang="en-GB" altLang="zh-CN" sz="1600" b="1" dirty="0">
                <a:latin typeface="Arial" charset="0"/>
              </a:rPr>
              <a:t> = propagation number</a:t>
            </a:r>
            <a:endParaRPr lang="en-US" altLang="zh-CN" sz="1600" dirty="0">
              <a:latin typeface="Arial" charset="0"/>
              <a:sym typeface="Symbol" pitchFamily="18" charset="2"/>
            </a:endParaRPr>
          </a:p>
          <a:p>
            <a:pPr marL="342900" indent="-342900">
              <a:lnSpc>
                <a:spcPct val="120000"/>
              </a:lnSpc>
              <a:spcBef>
                <a:spcPct val="20000"/>
              </a:spcBef>
              <a:buClr>
                <a:schemeClr val="hlink"/>
              </a:buClr>
              <a:buSzPct val="75000"/>
              <a:buFont typeface="Wingdings" pitchFamily="2" charset="2"/>
              <a:buChar char="l"/>
              <a:defRPr/>
            </a:pPr>
            <a:r>
              <a:rPr lang="en-GB" altLang="zh-CN" sz="2000" b="1" dirty="0">
                <a:latin typeface="Arial" charset="0"/>
              </a:rPr>
              <a:t>It is periodic, transverse, and travelling</a:t>
            </a:r>
            <a:endParaRPr lang="en-US" altLang="zh-CN" sz="2000" dirty="0">
              <a:latin typeface="Arial" charset="0"/>
            </a:endParaRPr>
          </a:p>
        </p:txBody>
      </p:sp>
      <mc:AlternateContent xmlns:mc="http://schemas.openxmlformats.org/markup-compatibility/2006" xmlns:a14="http://schemas.microsoft.com/office/drawing/2010/main">
        <mc:Choice Requires="a14">
          <p:sp>
            <p:nvSpPr>
              <p:cNvPr id="14" name="Object 8">
                <a:extLst>
                  <a:ext uri="{FF2B5EF4-FFF2-40B4-BE49-F238E27FC236}">
                    <a16:creationId xmlns:a16="http://schemas.microsoft.com/office/drawing/2014/main" id="{C78719DE-9E27-48EA-9A0C-4B822D5591A4}"/>
                  </a:ext>
                </a:extLst>
              </p:cNvPr>
              <p:cNvSpPr txBox="1">
                <a:spLocks noGrp="1"/>
              </p:cNvSpPr>
              <p:nvPr>
                <p:ph idx="1"/>
              </p:nvPr>
            </p:nvSpPr>
            <p:spPr bwMode="auto">
              <a:xfrm>
                <a:off x="3013075" y="2244725"/>
                <a:ext cx="6165850" cy="825500"/>
              </a:xfrm>
              <a:prstGeom prst="rect">
                <a:avLst/>
              </a:prstGeom>
              <a:noFill/>
              <a:ln>
                <a:noFill/>
              </a:ln>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3200" i="1">
                          <a:solidFill>
                            <a:srgbClr val="FF0000"/>
                          </a:solidFill>
                          <a:latin typeface="Cambria Math" panose="02040503050406030204" pitchFamily="18" charset="0"/>
                        </a:rPr>
                        <m:t>𝜓</m:t>
                      </m:r>
                      <m:r>
                        <a:rPr lang="zh-CN" altLang="en-US" sz="3200" i="1">
                          <a:solidFill>
                            <a:srgbClr val="FF0000"/>
                          </a:solidFill>
                          <a:latin typeface="Cambria Math" panose="02040503050406030204" pitchFamily="18" charset="0"/>
                        </a:rPr>
                        <m:t>(</m:t>
                      </m:r>
                      <m:r>
                        <a:rPr lang="zh-CN" altLang="en-US" sz="3200" i="1">
                          <a:solidFill>
                            <a:srgbClr val="FF0000"/>
                          </a:solidFill>
                          <a:latin typeface="Cambria Math" panose="02040503050406030204" pitchFamily="18" charset="0"/>
                        </a:rPr>
                        <m:t>𝑥</m:t>
                      </m:r>
                      <m:r>
                        <a:rPr lang="zh-CN" altLang="en-US" sz="3200" i="0">
                          <a:solidFill>
                            <a:srgbClr val="FF0000"/>
                          </a:solidFill>
                          <a:latin typeface="Cambria Math" panose="02040503050406030204" pitchFamily="18" charset="0"/>
                        </a:rPr>
                        <m:t>,</m:t>
                      </m:r>
                      <m:r>
                        <a:rPr lang="zh-CN" altLang="en-US" sz="3200" i="1">
                          <a:solidFill>
                            <a:srgbClr val="FF0000"/>
                          </a:solidFill>
                          <a:latin typeface="Cambria Math" panose="02040503050406030204" pitchFamily="18" charset="0"/>
                        </a:rPr>
                        <m:t>𝑡</m:t>
                      </m:r>
                      <m:r>
                        <a:rPr lang="zh-CN" altLang="en-US" sz="3200" i="1">
                          <a:solidFill>
                            <a:srgbClr val="FF0000"/>
                          </a:solidFill>
                          <a:latin typeface="Cambria Math" panose="02040503050406030204" pitchFamily="18" charset="0"/>
                        </a:rPr>
                        <m:t>)</m:t>
                      </m:r>
                      <m:r>
                        <m:rPr>
                          <m:nor/>
                        </m:rPr>
                        <a:rPr lang="zh-CN" altLang="en-US" sz="3200" i="0">
                          <a:solidFill>
                            <a:srgbClr val="FF0000"/>
                          </a:solidFill>
                          <a:latin typeface="Cambria Math" panose="02040503050406030204" pitchFamily="18" charset="0"/>
                        </a:rPr>
                        <m:t>=</m:t>
                      </m:r>
                      <m:r>
                        <m:rPr>
                          <m:nor/>
                        </m:rPr>
                        <a:rPr lang="zh-CN" altLang="en-US" sz="3200" i="0">
                          <a:solidFill>
                            <a:srgbClr val="FF0000"/>
                          </a:solidFill>
                          <a:latin typeface="Cambria Math" panose="02040503050406030204" pitchFamily="18" charset="0"/>
                        </a:rPr>
                        <m:t>Asin</m:t>
                      </m:r>
                      <m:r>
                        <a:rPr lang="zh-CN" altLang="en-US" sz="3200" i="1">
                          <a:solidFill>
                            <a:srgbClr val="FF0000"/>
                          </a:solidFill>
                          <a:latin typeface="Cambria Math" panose="02040503050406030204" pitchFamily="18" charset="0"/>
                        </a:rPr>
                        <m:t>[</m:t>
                      </m:r>
                      <m:r>
                        <a:rPr lang="zh-CN" altLang="en-US" sz="3200" i="1">
                          <a:solidFill>
                            <a:srgbClr val="FF0000"/>
                          </a:solidFill>
                          <a:latin typeface="Cambria Math" panose="02040503050406030204" pitchFamily="18" charset="0"/>
                        </a:rPr>
                        <m:t>𝑘</m:t>
                      </m:r>
                      <m:r>
                        <a:rPr lang="zh-CN" altLang="en-US" sz="3200" i="1">
                          <a:solidFill>
                            <a:srgbClr val="FF0000"/>
                          </a:solidFill>
                          <a:latin typeface="Cambria Math" panose="02040503050406030204" pitchFamily="18" charset="0"/>
                        </a:rPr>
                        <m:t>(</m:t>
                      </m:r>
                      <m:r>
                        <a:rPr lang="zh-CN" altLang="en-US" sz="3200" i="1">
                          <a:solidFill>
                            <a:srgbClr val="FF0000"/>
                          </a:solidFill>
                          <a:latin typeface="Cambria Math" panose="02040503050406030204" pitchFamily="18" charset="0"/>
                        </a:rPr>
                        <m:t>𝑥</m:t>
                      </m:r>
                      <m:r>
                        <a:rPr lang="zh-CN" altLang="en-US" sz="3200" i="0">
                          <a:solidFill>
                            <a:srgbClr val="FF0000"/>
                          </a:solidFill>
                          <a:latin typeface="Cambria Math" panose="02040503050406030204" pitchFamily="18" charset="0"/>
                        </a:rPr>
                        <m:t>−</m:t>
                      </m:r>
                      <m:r>
                        <a:rPr lang="zh-CN" altLang="en-US" sz="3200" i="1">
                          <a:solidFill>
                            <a:srgbClr val="FF0000"/>
                          </a:solidFill>
                          <a:latin typeface="Cambria Math" panose="02040503050406030204" pitchFamily="18" charset="0"/>
                        </a:rPr>
                        <m:t>𝑣𝑡</m:t>
                      </m:r>
                      <m:r>
                        <a:rPr lang="zh-CN" altLang="en-US" sz="3200" i="1">
                          <a:solidFill>
                            <a:srgbClr val="FF0000"/>
                          </a:solidFill>
                          <a:latin typeface="Cambria Math" panose="02040503050406030204" pitchFamily="18" charset="0"/>
                        </a:rPr>
                        <m:t>)]</m:t>
                      </m:r>
                    </m:oMath>
                  </m:oMathPara>
                </a14:m>
                <a:endParaRPr lang="zh-CN" altLang="en-US" dirty="0"/>
              </a:p>
            </p:txBody>
          </p:sp>
        </mc:Choice>
        <mc:Fallback xmlns="">
          <p:sp>
            <p:nvSpPr>
              <p:cNvPr id="14" name="Object 8">
                <a:extLst>
                  <a:ext uri="{FF2B5EF4-FFF2-40B4-BE49-F238E27FC236}">
                    <a16:creationId xmlns:a16="http://schemas.microsoft.com/office/drawing/2014/main" id="{C78719DE-9E27-48EA-9A0C-4B822D5591A4}"/>
                  </a:ext>
                </a:extLst>
              </p:cNvPr>
              <p:cNvSpPr txBox="1">
                <a:spLocks noRot="1" noChangeAspect="1" noMove="1" noResize="1" noEditPoints="1" noAdjustHandles="1" noChangeArrowheads="1" noChangeShapeType="1" noTextEdit="1"/>
              </p:cNvSpPr>
              <p:nvPr>
                <p:ph idx="1"/>
              </p:nvPr>
            </p:nvSpPr>
            <p:spPr bwMode="auto">
              <a:xfrm>
                <a:off x="3013075" y="2244725"/>
                <a:ext cx="6165850" cy="825500"/>
              </a:xfrm>
              <a:prstGeom prst="rect">
                <a:avLst/>
              </a:prstGeom>
              <a:blipFill>
                <a:blip r:embed="rId3"/>
                <a:stretch>
                  <a:fillRect/>
                </a:stretch>
              </a:blipFill>
              <a:ln>
                <a:noFill/>
              </a:ln>
            </p:spPr>
            <p:txBody>
              <a:bodyPr/>
              <a:lstStyle/>
              <a:p>
                <a:r>
                  <a:rPr lang="zh-CN" altLang="en-US">
                    <a:noFill/>
                  </a:rPr>
                  <a:t> </a:t>
                </a:r>
              </a:p>
            </p:txBody>
          </p:sp>
        </mc:Fallback>
      </mc:AlternateContent>
      <p:pic>
        <p:nvPicPr>
          <p:cNvPr id="17" name="Picture 2" descr="http://e.hiphotos.baidu.com/zhidao/wh%3D450%2C600/sign=5b1587dc9916fdfad839ceea81bfa062/6a63f6246b600c337bbea23f1e4c510fd8f9a106.jpg">
            <a:extLst>
              <a:ext uri="{FF2B5EF4-FFF2-40B4-BE49-F238E27FC236}">
                <a16:creationId xmlns:a16="http://schemas.microsoft.com/office/drawing/2014/main" id="{CC3178F3-F32E-4009-B962-FAD830323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881" y="2714861"/>
            <a:ext cx="4000367" cy="400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a:extLst>
              <a:ext uri="{FF2B5EF4-FFF2-40B4-BE49-F238E27FC236}">
                <a16:creationId xmlns:a16="http://schemas.microsoft.com/office/drawing/2014/main" id="{445ABA31-27CD-4310-A0A7-112EC6807C99}"/>
              </a:ext>
            </a:extLst>
          </p:cNvPr>
          <p:cNvGrpSpPr>
            <a:grpSpLocks/>
          </p:cNvGrpSpPr>
          <p:nvPr/>
        </p:nvGrpSpPr>
        <p:grpSpPr bwMode="auto">
          <a:xfrm>
            <a:off x="2943896" y="4715045"/>
            <a:ext cx="2150619" cy="1739803"/>
            <a:chOff x="5508104" y="3573016"/>
            <a:chExt cx="2664296" cy="2376264"/>
          </a:xfrm>
        </p:grpSpPr>
        <p:grpSp>
          <p:nvGrpSpPr>
            <p:cNvPr id="20" name="组合 22">
              <a:extLst>
                <a:ext uri="{FF2B5EF4-FFF2-40B4-BE49-F238E27FC236}">
                  <a16:creationId xmlns:a16="http://schemas.microsoft.com/office/drawing/2014/main" id="{146C86D3-76FE-4657-809B-FA0FB716136C}"/>
                </a:ext>
              </a:extLst>
            </p:cNvPr>
            <p:cNvGrpSpPr>
              <a:grpSpLocks/>
            </p:cNvGrpSpPr>
            <p:nvPr/>
          </p:nvGrpSpPr>
          <p:grpSpPr bwMode="auto">
            <a:xfrm>
              <a:off x="5508104" y="3573016"/>
              <a:ext cx="2664296" cy="2376264"/>
              <a:chOff x="5508104" y="3573016"/>
              <a:chExt cx="2664296" cy="2376264"/>
            </a:xfrm>
          </p:grpSpPr>
          <p:grpSp>
            <p:nvGrpSpPr>
              <p:cNvPr id="22" name="组合 21">
                <a:extLst>
                  <a:ext uri="{FF2B5EF4-FFF2-40B4-BE49-F238E27FC236}">
                    <a16:creationId xmlns:a16="http://schemas.microsoft.com/office/drawing/2014/main" id="{057954E9-2501-4552-B030-D8B473DA524B}"/>
                  </a:ext>
                </a:extLst>
              </p:cNvPr>
              <p:cNvGrpSpPr>
                <a:grpSpLocks/>
              </p:cNvGrpSpPr>
              <p:nvPr/>
            </p:nvGrpSpPr>
            <p:grpSpPr bwMode="auto">
              <a:xfrm>
                <a:off x="5508104" y="3573016"/>
                <a:ext cx="2664296" cy="2376264"/>
                <a:chOff x="5508104" y="3573016"/>
                <a:chExt cx="2664296" cy="2376264"/>
              </a:xfrm>
            </p:grpSpPr>
            <p:sp>
              <p:nvSpPr>
                <p:cNvPr id="32" name="椭圆 31">
                  <a:extLst>
                    <a:ext uri="{FF2B5EF4-FFF2-40B4-BE49-F238E27FC236}">
                      <a16:creationId xmlns:a16="http://schemas.microsoft.com/office/drawing/2014/main" id="{9D36D531-8B20-41A6-9A2A-E12CD04F7A41}"/>
                    </a:ext>
                  </a:extLst>
                </p:cNvPr>
                <p:cNvSpPr>
                  <a:spLocks/>
                </p:cNvSpPr>
                <p:nvPr/>
              </p:nvSpPr>
              <p:spPr>
                <a:xfrm>
                  <a:off x="5939980" y="3933344"/>
                  <a:ext cx="1800543" cy="1800056"/>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33" name="直接箭头连接符 32">
                  <a:extLst>
                    <a:ext uri="{FF2B5EF4-FFF2-40B4-BE49-F238E27FC236}">
                      <a16:creationId xmlns:a16="http://schemas.microsoft.com/office/drawing/2014/main" id="{C5B62082-230C-4DB7-92BC-4FB4A1618FC7}"/>
                    </a:ext>
                  </a:extLst>
                </p:cNvPr>
                <p:cNvCxnSpPr/>
                <p:nvPr/>
              </p:nvCxnSpPr>
              <p:spPr>
                <a:xfrm>
                  <a:off x="5508104" y="4836547"/>
                  <a:ext cx="2664296"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BAC0884-0520-448D-8E20-5E17FB09281F}"/>
                    </a:ext>
                  </a:extLst>
                </p:cNvPr>
                <p:cNvCxnSpPr/>
                <p:nvPr/>
              </p:nvCxnSpPr>
              <p:spPr>
                <a:xfrm flipV="1">
                  <a:off x="6840253" y="3573016"/>
                  <a:ext cx="0" cy="23762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D5664F6-E412-403F-BB3E-D6F9C888AE4E}"/>
                    </a:ext>
                  </a:extLst>
                </p:cNvPr>
                <p:cNvCxnSpPr/>
                <p:nvPr/>
              </p:nvCxnSpPr>
              <p:spPr>
                <a:xfrm flipV="1">
                  <a:off x="6840253" y="4580983"/>
                  <a:ext cx="828822" cy="255564"/>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6" name="弧形 35">
                  <a:extLst>
                    <a:ext uri="{FF2B5EF4-FFF2-40B4-BE49-F238E27FC236}">
                      <a16:creationId xmlns:a16="http://schemas.microsoft.com/office/drawing/2014/main" id="{66D51D95-6A9D-49A2-985D-BBB8FC26D7A4}"/>
                    </a:ext>
                  </a:extLst>
                </p:cNvPr>
                <p:cNvSpPr>
                  <a:spLocks noChangeAspect="1"/>
                </p:cNvSpPr>
                <p:nvPr/>
              </p:nvSpPr>
              <p:spPr>
                <a:xfrm>
                  <a:off x="5795493" y="3788896"/>
                  <a:ext cx="2160969" cy="2160384"/>
                </a:xfrm>
                <a:prstGeom prst="arc">
                  <a:avLst>
                    <a:gd name="adj1" fmla="val 17877816"/>
                    <a:gd name="adj2" fmla="val 20308167"/>
                  </a:avLst>
                </a:prstGeom>
                <a:ln w="2540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37" name="直接箭头连接符 36">
                  <a:extLst>
                    <a:ext uri="{FF2B5EF4-FFF2-40B4-BE49-F238E27FC236}">
                      <a16:creationId xmlns:a16="http://schemas.microsoft.com/office/drawing/2014/main" id="{303022F2-542E-47F6-9242-625AE5DE6DD0}"/>
                    </a:ext>
                  </a:extLst>
                </p:cNvPr>
                <p:cNvCxnSpPr/>
                <p:nvPr/>
              </p:nvCxnSpPr>
              <p:spPr>
                <a:xfrm flipV="1">
                  <a:off x="6840253" y="4004775"/>
                  <a:ext cx="323907" cy="82859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23" name="直接连接符 22">
                <a:extLst>
                  <a:ext uri="{FF2B5EF4-FFF2-40B4-BE49-F238E27FC236}">
                    <a16:creationId xmlns:a16="http://schemas.microsoft.com/office/drawing/2014/main" id="{2F7A27F9-2FE8-48D8-B5CE-9958AF1CF4DD}"/>
                  </a:ext>
                </a:extLst>
              </p:cNvPr>
              <p:cNvCxnSpPr/>
              <p:nvPr/>
            </p:nvCxnSpPr>
            <p:spPr>
              <a:xfrm>
                <a:off x="7164160" y="4026998"/>
                <a:ext cx="0" cy="82859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16">
                <a:extLst>
                  <a:ext uri="{FF2B5EF4-FFF2-40B4-BE49-F238E27FC236}">
                    <a16:creationId xmlns:a16="http://schemas.microsoft.com/office/drawing/2014/main" id="{5F648BC5-92F8-4731-98B0-BF0A6180CDDD}"/>
                  </a:ext>
                </a:extLst>
              </p:cNvPr>
              <p:cNvSpPr txBox="1">
                <a:spLocks noChangeArrowheads="1"/>
              </p:cNvSpPr>
              <p:nvPr/>
            </p:nvSpPr>
            <p:spPr bwMode="auto">
              <a:xfrm>
                <a:off x="6588224" y="4869160"/>
                <a:ext cx="7119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dirty="0">
                    <a:solidFill>
                      <a:schemeClr val="bg1"/>
                    </a:solidFill>
                  </a:rPr>
                  <a:t>O       A</a:t>
                </a:r>
                <a:endParaRPr kumimoji="0" lang="zh-CN" altLang="en-US" sz="1200" dirty="0">
                  <a:solidFill>
                    <a:schemeClr val="bg1"/>
                  </a:solidFill>
                </a:endParaRPr>
              </a:p>
            </p:txBody>
          </p:sp>
          <p:sp>
            <p:nvSpPr>
              <p:cNvPr id="26" name="矩形 17">
                <a:extLst>
                  <a:ext uri="{FF2B5EF4-FFF2-40B4-BE49-F238E27FC236}">
                    <a16:creationId xmlns:a16="http://schemas.microsoft.com/office/drawing/2014/main" id="{AD17478C-22C4-42C7-BA97-B9CDCE71D1AE}"/>
                  </a:ext>
                </a:extLst>
              </p:cNvPr>
              <p:cNvSpPr>
                <a:spLocks noChangeArrowheads="1"/>
              </p:cNvSpPr>
              <p:nvPr/>
            </p:nvSpPr>
            <p:spPr bwMode="auto">
              <a:xfrm>
                <a:off x="7395386" y="4561383"/>
                <a:ext cx="3449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400">
                    <a:solidFill>
                      <a:schemeClr val="bg1"/>
                    </a:solidFill>
                    <a:sym typeface="Symbol" panose="05050102010706020507" pitchFamily="18" charset="2"/>
                  </a:rPr>
                  <a:t></a:t>
                </a:r>
                <a:r>
                  <a:rPr kumimoji="0" lang="en-US" altLang="zh-CN" sz="1400" baseline="-25000">
                    <a:solidFill>
                      <a:schemeClr val="bg1"/>
                    </a:solidFill>
                    <a:sym typeface="Symbol" panose="05050102010706020507" pitchFamily="18" charset="2"/>
                  </a:rPr>
                  <a:t>0</a:t>
                </a:r>
                <a:endParaRPr kumimoji="0" lang="zh-CN" altLang="en-US" sz="1400" baseline="-25000">
                  <a:solidFill>
                    <a:schemeClr val="bg1"/>
                  </a:solidFill>
                </a:endParaRPr>
              </a:p>
            </p:txBody>
          </p:sp>
          <p:sp>
            <p:nvSpPr>
              <p:cNvPr id="28" name="矩形 23">
                <a:extLst>
                  <a:ext uri="{FF2B5EF4-FFF2-40B4-BE49-F238E27FC236}">
                    <a16:creationId xmlns:a16="http://schemas.microsoft.com/office/drawing/2014/main" id="{21028F98-0C90-44B3-A1AC-A7BE860FA2FE}"/>
                  </a:ext>
                </a:extLst>
              </p:cNvPr>
              <p:cNvSpPr>
                <a:spLocks noChangeArrowheads="1"/>
              </p:cNvSpPr>
              <p:nvPr/>
            </p:nvSpPr>
            <p:spPr bwMode="auto">
              <a:xfrm>
                <a:off x="7126400" y="4221088"/>
                <a:ext cx="3577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1400">
                    <a:solidFill>
                      <a:schemeClr val="bg2"/>
                    </a:solidFill>
                    <a:sym typeface="Symbol" panose="05050102010706020507" pitchFamily="18" charset="2"/>
                  </a:rPr>
                  <a:t></a:t>
                </a:r>
                <a:r>
                  <a:rPr kumimoji="0" lang="en-US" altLang="zh-CN" sz="1400">
                    <a:solidFill>
                      <a:schemeClr val="bg2"/>
                    </a:solidFill>
                    <a:sym typeface="Symbol" panose="05050102010706020507" pitchFamily="18" charset="2"/>
                  </a:rPr>
                  <a:t>t</a:t>
                </a:r>
                <a:endParaRPr kumimoji="0" lang="zh-CN" altLang="en-US" sz="1400">
                  <a:solidFill>
                    <a:schemeClr val="bg2"/>
                  </a:solidFill>
                </a:endParaRPr>
              </a:p>
            </p:txBody>
          </p:sp>
          <p:sp>
            <p:nvSpPr>
              <p:cNvPr id="30" name="弧形 29">
                <a:extLst>
                  <a:ext uri="{FF2B5EF4-FFF2-40B4-BE49-F238E27FC236}">
                    <a16:creationId xmlns:a16="http://schemas.microsoft.com/office/drawing/2014/main" id="{5AACAB80-DB3A-4A58-94AA-A284BF1E15CB}"/>
                  </a:ext>
                </a:extLst>
              </p:cNvPr>
              <p:cNvSpPr>
                <a:spLocks/>
              </p:cNvSpPr>
              <p:nvPr/>
            </p:nvSpPr>
            <p:spPr>
              <a:xfrm>
                <a:off x="6371857" y="4387327"/>
                <a:ext cx="1079691" cy="1274643"/>
              </a:xfrm>
              <a:prstGeom prst="arc">
                <a:avLst>
                  <a:gd name="adj1" fmla="val 16818932"/>
                  <a:gd name="adj2" fmla="val 19309359"/>
                </a:avLst>
              </a:prstGeom>
              <a:ln w="25400">
                <a:solidFill>
                  <a:schemeClr val="bg2"/>
                </a:solidFill>
                <a:headEnd type="none" w="sm"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21" name="矩形 20">
              <a:extLst>
                <a:ext uri="{FF2B5EF4-FFF2-40B4-BE49-F238E27FC236}">
                  <a16:creationId xmlns:a16="http://schemas.microsoft.com/office/drawing/2014/main" id="{51015945-36CF-4DD2-8A83-EA8A68918C0A}"/>
                </a:ext>
              </a:extLst>
            </p:cNvPr>
            <p:cNvSpPr>
              <a:spLocks noChangeArrowheads="1"/>
            </p:cNvSpPr>
            <p:nvPr/>
          </p:nvSpPr>
          <p:spPr bwMode="auto">
            <a:xfrm>
              <a:off x="7075420" y="3697287"/>
              <a:ext cx="304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400"/>
                <a:t>P</a:t>
              </a:r>
              <a:endParaRPr kumimoji="0" lang="zh-CN" altLang="en-US" sz="1400"/>
            </a:p>
          </p:txBody>
        </p:sp>
      </p:grpSp>
    </p:spTree>
    <p:extLst>
      <p:ext uri="{BB962C8B-B14F-4D97-AF65-F5344CB8AC3E}">
        <p14:creationId xmlns:p14="http://schemas.microsoft.com/office/powerpoint/2010/main" val="5811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solidFill>
                  <a:schemeClr val="bg1"/>
                </a:solidFill>
                <a:latin typeface="华文楷体" panose="02010600040101010101" pitchFamily="2" charset="-122"/>
                <a:ea typeface="华文楷体" panose="02010600040101010101" pitchFamily="2" charset="-122"/>
              </a:rPr>
              <a:t>光的电磁理论</a:t>
            </a:r>
          </a:p>
        </p:txBody>
      </p:sp>
      <p:sp>
        <p:nvSpPr>
          <p:cNvPr id="3" name="Rectangle 2">
            <a:extLst>
              <a:ext uri="{FF2B5EF4-FFF2-40B4-BE49-F238E27FC236}">
                <a16:creationId xmlns:a16="http://schemas.microsoft.com/office/drawing/2014/main" id="{4EF3C77F-E615-4D42-9855-1493C97B670D}"/>
              </a:ext>
            </a:extLst>
          </p:cNvPr>
          <p:cNvSpPr txBox="1">
            <a:spLocks noChangeArrowheads="1"/>
          </p:cNvSpPr>
          <p:nvPr/>
        </p:nvSpPr>
        <p:spPr>
          <a:xfrm>
            <a:off x="407529" y="1690688"/>
            <a:ext cx="7466528" cy="4835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defRPr/>
            </a:pPr>
            <a:r>
              <a:rPr lang="en-GB" altLang="zh-CN" sz="2400" b="1" dirty="0"/>
              <a:t>At a fixed time, spatial profile gives </a:t>
            </a:r>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spatial period: 	wavelength   =  </a:t>
            </a:r>
            <a:r>
              <a:rPr lang="en-GB" altLang="zh-CN" sz="2000" b="1" i="1" dirty="0">
                <a:solidFill>
                  <a:srgbClr val="FF0000"/>
                </a:solidFill>
                <a:effectLst>
                  <a:outerShdw blurRad="38100" dist="38100" dir="2700000" algn="tl">
                    <a:srgbClr val="FFFFFF"/>
                  </a:outerShdw>
                </a:effectLst>
                <a:latin typeface="Symbol" pitchFamily="18" charset="2"/>
              </a:rPr>
              <a:t>l</a:t>
            </a:r>
            <a:endParaRPr lang="en-GB" altLang="zh-CN" sz="2000" b="1" i="1" dirty="0">
              <a:solidFill>
                <a:srgbClr val="FF0000"/>
              </a:solidFill>
              <a:effectLst>
                <a:outerShdw blurRad="38100" dist="38100" dir="2700000" algn="tl">
                  <a:srgbClr val="FFFFFF"/>
                </a:outerShdw>
              </a:effectLst>
            </a:endParaRPr>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spatial frequency: 	wave number = </a:t>
            </a:r>
            <a:r>
              <a:rPr lang="en-GB" altLang="zh-CN" sz="2000" b="1" i="1" dirty="0">
                <a:solidFill>
                  <a:srgbClr val="FF0000"/>
                </a:solidFill>
                <a:effectLst>
                  <a:outerShdw blurRad="38100" dist="38100" dir="2700000" algn="tl">
                    <a:srgbClr val="FFFFFF"/>
                  </a:outerShdw>
                </a:effectLst>
              </a:rPr>
              <a:t>1/ </a:t>
            </a:r>
            <a:r>
              <a:rPr lang="en-GB" altLang="zh-CN" sz="2000" b="1" i="1" dirty="0">
                <a:solidFill>
                  <a:srgbClr val="FF0000"/>
                </a:solidFill>
                <a:effectLst>
                  <a:outerShdw blurRad="38100" dist="38100" dir="2700000" algn="tl">
                    <a:srgbClr val="FFFFFF"/>
                  </a:outerShdw>
                </a:effectLst>
                <a:latin typeface="Symbol" pitchFamily="18" charset="2"/>
              </a:rPr>
              <a:t>l= </a:t>
            </a:r>
            <a:r>
              <a:rPr lang="en-GB" altLang="zh-CN" sz="2000" b="1" i="1" dirty="0">
                <a:solidFill>
                  <a:srgbClr val="FF0000"/>
                </a:solidFill>
                <a:effectLst>
                  <a:outerShdw blurRad="38100" dist="38100" dir="2700000" algn="tl">
                    <a:srgbClr val="FFFFFF"/>
                  </a:outerShdw>
                </a:effectLst>
                <a:latin typeface="Symbol" pitchFamily="18" charset="2"/>
                <a:sym typeface="Symbol" pitchFamily="18" charset="2"/>
              </a:rPr>
              <a:t></a:t>
            </a:r>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propagation number:  </a:t>
            </a:r>
            <a:r>
              <a:rPr lang="en-GB" altLang="zh-CN" sz="2000" b="1" i="1" dirty="0">
                <a:solidFill>
                  <a:srgbClr val="FF0000"/>
                </a:solidFill>
                <a:effectLst>
                  <a:outerShdw blurRad="38100" dist="38100" dir="2700000" algn="tl">
                    <a:srgbClr val="FFFFFF"/>
                  </a:outerShdw>
                </a:effectLst>
              </a:rPr>
              <a:t>k = 2</a:t>
            </a:r>
            <a:r>
              <a:rPr lang="en-GB" altLang="zh-CN" sz="2000" b="1" i="1" dirty="0">
                <a:solidFill>
                  <a:srgbClr val="FF0000"/>
                </a:solidFill>
                <a:effectLst>
                  <a:outerShdw blurRad="38100" dist="38100" dir="2700000" algn="tl">
                    <a:srgbClr val="FFFFFF"/>
                  </a:outerShdw>
                </a:effectLst>
                <a:latin typeface="Symbol" pitchFamily="18" charset="2"/>
              </a:rPr>
              <a:t>p / l = </a:t>
            </a:r>
            <a:r>
              <a:rPr lang="en-GB" altLang="zh-CN" sz="2000" b="1" i="1" dirty="0">
                <a:solidFill>
                  <a:srgbClr val="FF0000"/>
                </a:solidFill>
                <a:effectLst>
                  <a:outerShdw blurRad="38100" dist="38100" dir="2700000" algn="tl">
                    <a:srgbClr val="FFFFFF"/>
                  </a:outerShdw>
                </a:effectLst>
              </a:rPr>
              <a:t>2</a:t>
            </a:r>
            <a:r>
              <a:rPr lang="en-GB" altLang="zh-CN" sz="2000" b="1" i="1" dirty="0">
                <a:solidFill>
                  <a:srgbClr val="FF0000"/>
                </a:solidFill>
                <a:effectLst>
                  <a:outerShdw blurRad="38100" dist="38100" dir="2700000" algn="tl">
                    <a:srgbClr val="FFFFFF"/>
                  </a:outerShdw>
                </a:effectLst>
                <a:latin typeface="Symbol" pitchFamily="18" charset="2"/>
              </a:rPr>
              <a:t>p</a:t>
            </a:r>
            <a:r>
              <a:rPr lang="en-GB" altLang="zh-CN" sz="2000" b="1" i="1" dirty="0">
                <a:solidFill>
                  <a:srgbClr val="FF0000"/>
                </a:solidFill>
                <a:latin typeface="Symbol" pitchFamily="18" charset="2"/>
              </a:rPr>
              <a:t> </a:t>
            </a:r>
            <a:r>
              <a:rPr lang="en-GB" altLang="zh-CN" sz="2000" b="1" i="1" dirty="0">
                <a:solidFill>
                  <a:srgbClr val="FF0000"/>
                </a:solidFill>
                <a:effectLst>
                  <a:outerShdw blurRad="38100" dist="38100" dir="2700000" algn="tl">
                    <a:srgbClr val="FFFFFF"/>
                  </a:outerShdw>
                </a:effectLst>
                <a:latin typeface="Symbol" pitchFamily="18" charset="2"/>
                <a:sym typeface="Symbol" pitchFamily="18" charset="2"/>
              </a:rPr>
              <a:t></a:t>
            </a:r>
            <a:endParaRPr lang="en-GB" altLang="zh-CN" sz="2000" b="1" i="1" dirty="0">
              <a:solidFill>
                <a:srgbClr val="FF0000"/>
              </a:solidFill>
            </a:endParaRPr>
          </a:p>
          <a:p>
            <a:pPr>
              <a:lnSpc>
                <a:spcPct val="115000"/>
              </a:lnSpc>
              <a:defRPr/>
            </a:pPr>
            <a:r>
              <a:rPr lang="en-GB" altLang="zh-CN" sz="2400" b="1" dirty="0"/>
              <a:t>At a fixed position, temporal profiles gives</a:t>
            </a:r>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temporal period :	 </a:t>
            </a:r>
            <a:r>
              <a:rPr lang="en-GB" altLang="zh-CN" sz="2000" b="1" i="1" dirty="0">
                <a:solidFill>
                  <a:srgbClr val="0070C0"/>
                </a:solidFill>
                <a:effectLst>
                  <a:outerShdw blurRad="38100" dist="38100" dir="2700000" algn="tl">
                    <a:srgbClr val="FFFFFF"/>
                  </a:outerShdw>
                </a:effectLst>
                <a:latin typeface="Symbol" pitchFamily="18" charset="2"/>
              </a:rPr>
              <a:t>t</a:t>
            </a:r>
            <a:r>
              <a:rPr lang="en-GB" altLang="zh-CN" sz="2000" b="1" i="1" dirty="0">
                <a:latin typeface="Symbol" pitchFamily="18" charset="2"/>
              </a:rPr>
              <a:t>  </a:t>
            </a:r>
            <a:endParaRPr lang="en-GB" altLang="zh-CN" sz="2000" b="1" i="1" dirty="0"/>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temporal frequency:	 </a:t>
            </a:r>
            <a:r>
              <a:rPr lang="en-GB" altLang="zh-CN" sz="2000" b="1" i="1" dirty="0">
                <a:solidFill>
                  <a:srgbClr val="0070C0"/>
                </a:solidFill>
                <a:effectLst>
                  <a:outerShdw blurRad="38100" dist="38100" dir="2700000" algn="tl">
                    <a:srgbClr val="FFFFFF"/>
                  </a:outerShdw>
                </a:effectLst>
                <a:latin typeface="Symbol" pitchFamily="18" charset="2"/>
              </a:rPr>
              <a:t>n = 1/t</a:t>
            </a:r>
            <a:endParaRPr lang="en-GB" altLang="zh-CN" sz="2000" b="1" i="1" dirty="0">
              <a:solidFill>
                <a:srgbClr val="0070C0"/>
              </a:solidFill>
              <a:effectLst>
                <a:outerShdw blurRad="38100" dist="38100" dir="2700000" algn="tl">
                  <a:srgbClr val="FFFFFF"/>
                </a:outerShdw>
              </a:effectLst>
            </a:endParaRPr>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angular temporal frequency:   </a:t>
            </a:r>
            <a:r>
              <a:rPr lang="en-GB" altLang="zh-CN" sz="2000" b="1" i="1" dirty="0">
                <a:solidFill>
                  <a:srgbClr val="0070C0"/>
                </a:solidFill>
                <a:effectLst>
                  <a:outerShdw blurRad="38100" dist="38100" dir="2700000" algn="tl">
                    <a:srgbClr val="FFFFFF"/>
                  </a:outerShdw>
                </a:effectLst>
                <a:latin typeface="Symbol" pitchFamily="18" charset="2"/>
              </a:rPr>
              <a:t>w</a:t>
            </a:r>
            <a:r>
              <a:rPr lang="en-GB" altLang="zh-CN" sz="2000" b="1" i="1" dirty="0">
                <a:solidFill>
                  <a:srgbClr val="0070C0"/>
                </a:solidFill>
                <a:effectLst>
                  <a:outerShdw blurRad="38100" dist="38100" dir="2700000" algn="tl">
                    <a:srgbClr val="FFFFFF"/>
                  </a:outerShdw>
                </a:effectLst>
              </a:rPr>
              <a:t> = 2</a:t>
            </a:r>
            <a:r>
              <a:rPr lang="en-GB" altLang="zh-CN" sz="2000" b="1" i="1" dirty="0">
                <a:solidFill>
                  <a:srgbClr val="0070C0"/>
                </a:solidFill>
                <a:effectLst>
                  <a:outerShdw blurRad="38100" dist="38100" dir="2700000" algn="tl">
                    <a:srgbClr val="FFFFFF"/>
                  </a:outerShdw>
                </a:effectLst>
                <a:latin typeface="Symbol" pitchFamily="18" charset="2"/>
              </a:rPr>
              <a:t>pn = </a:t>
            </a:r>
            <a:r>
              <a:rPr lang="en-GB" altLang="zh-CN" sz="2000" b="1" i="1" dirty="0">
                <a:solidFill>
                  <a:srgbClr val="0070C0"/>
                </a:solidFill>
                <a:effectLst>
                  <a:outerShdw blurRad="38100" dist="38100" dir="2700000" algn="tl">
                    <a:srgbClr val="FFFFFF"/>
                  </a:outerShdw>
                </a:effectLst>
              </a:rPr>
              <a:t>2</a:t>
            </a:r>
            <a:r>
              <a:rPr lang="en-GB" altLang="zh-CN" sz="2000" b="1" i="1" dirty="0">
                <a:solidFill>
                  <a:srgbClr val="0070C0"/>
                </a:solidFill>
                <a:effectLst>
                  <a:outerShdw blurRad="38100" dist="38100" dir="2700000" algn="tl">
                    <a:srgbClr val="FFFFFF"/>
                  </a:outerShdw>
                </a:effectLst>
                <a:latin typeface="Symbol" pitchFamily="18" charset="2"/>
              </a:rPr>
              <a:t>p/ t</a:t>
            </a:r>
          </a:p>
          <a:p>
            <a:pPr lvl="1">
              <a:lnSpc>
                <a:spcPct val="115000"/>
              </a:lnSpc>
              <a:buFont typeface="Wingdings" panose="05000000000000000000" pitchFamily="2" charset="2"/>
              <a:buNone/>
              <a:defRPr/>
            </a:pPr>
            <a:r>
              <a:rPr lang="en-GB" altLang="zh-CN" sz="2000" b="1" i="1" dirty="0">
                <a:latin typeface="Times New Roman"/>
              </a:rPr>
              <a:t>—</a:t>
            </a:r>
            <a:r>
              <a:rPr lang="en-GB" altLang="zh-CN" sz="2000" b="1" i="1" dirty="0"/>
              <a:t> Relation  </a:t>
            </a:r>
            <a:r>
              <a:rPr lang="en-GB" altLang="zh-CN" sz="2000" b="1" i="1" dirty="0">
                <a:solidFill>
                  <a:srgbClr val="0070C0"/>
                </a:solidFill>
                <a:effectLst>
                  <a:outerShdw blurRad="38100" dist="38100" dir="2700000" algn="tl">
                    <a:srgbClr val="FFFFFF"/>
                  </a:outerShdw>
                </a:effectLst>
                <a:latin typeface="Symbol" pitchFamily="18" charset="2"/>
              </a:rPr>
              <a:t>u</a:t>
            </a:r>
            <a:r>
              <a:rPr lang="en-GB" altLang="zh-CN" sz="2000" b="1" i="1" dirty="0">
                <a:solidFill>
                  <a:srgbClr val="0070C0"/>
                </a:solidFill>
                <a:effectLst>
                  <a:outerShdw blurRad="38100" dist="38100" dir="2700000" algn="tl">
                    <a:srgbClr val="FFFFFF"/>
                  </a:outerShdw>
                </a:effectLst>
              </a:rPr>
              <a:t> </a:t>
            </a:r>
            <a:r>
              <a:rPr lang="en-GB" altLang="zh-CN" sz="2000" b="1" i="1" dirty="0">
                <a:solidFill>
                  <a:srgbClr val="0070C0"/>
                </a:solidFill>
                <a:effectLst>
                  <a:outerShdw blurRad="38100" dist="38100" dir="2700000" algn="tl">
                    <a:srgbClr val="FFFFFF"/>
                  </a:outerShdw>
                </a:effectLst>
                <a:latin typeface="Symbol" pitchFamily="18" charset="2"/>
              </a:rPr>
              <a:t>= n l</a:t>
            </a:r>
          </a:p>
        </p:txBody>
      </p:sp>
      <p:pic>
        <p:nvPicPr>
          <p:cNvPr id="4" name="Picture 2" descr="b1">
            <a:extLst>
              <a:ext uri="{FF2B5EF4-FFF2-40B4-BE49-F238E27FC236}">
                <a16:creationId xmlns:a16="http://schemas.microsoft.com/office/drawing/2014/main" id="{704A0E6D-43EA-4E50-B2D8-837D0A9273AC}"/>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7006218" y="1533327"/>
            <a:ext cx="4908882" cy="438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10BC0A22-33A5-4A45-8B25-7C694488CC32}"/>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Harmonic Waves</a:t>
            </a:r>
          </a:p>
        </p:txBody>
      </p:sp>
      <p:cxnSp>
        <p:nvCxnSpPr>
          <p:cNvPr id="6" name="直接连接符 5">
            <a:extLst>
              <a:ext uri="{FF2B5EF4-FFF2-40B4-BE49-F238E27FC236}">
                <a16:creationId xmlns:a16="http://schemas.microsoft.com/office/drawing/2014/main" id="{A24FBA18-E5F7-4A14-967D-64ECB30481A1}"/>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119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zh-CN" altLang="en-US" dirty="0">
                <a:solidFill>
                  <a:schemeClr val="bg1"/>
                </a:solidFill>
                <a:latin typeface="华文楷体" panose="02010600040101010101" pitchFamily="2" charset="-122"/>
                <a:ea typeface="华文楷体" panose="02010600040101010101" pitchFamily="2" charset="-122"/>
              </a:rPr>
              <a:t>光的电磁理论</a:t>
            </a:r>
          </a:p>
        </p:txBody>
      </p:sp>
      <p:sp>
        <p:nvSpPr>
          <p:cNvPr id="3" name="Rectangle 2">
            <a:extLst>
              <a:ext uri="{FF2B5EF4-FFF2-40B4-BE49-F238E27FC236}">
                <a16:creationId xmlns:a16="http://schemas.microsoft.com/office/drawing/2014/main" id="{1C304A6F-D05C-4890-96C8-241D09528153}"/>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Phase and Phase Velocity</a:t>
            </a:r>
          </a:p>
        </p:txBody>
      </p:sp>
      <p:cxnSp>
        <p:nvCxnSpPr>
          <p:cNvPr id="4" name="直接连接符 3">
            <a:extLst>
              <a:ext uri="{FF2B5EF4-FFF2-40B4-BE49-F238E27FC236}">
                <a16:creationId xmlns:a16="http://schemas.microsoft.com/office/drawing/2014/main" id="{290A850D-A984-4047-87EE-A76CDCAE313D}"/>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5" name="Rectangle 3">
            <a:extLst>
              <a:ext uri="{FF2B5EF4-FFF2-40B4-BE49-F238E27FC236}">
                <a16:creationId xmlns:a16="http://schemas.microsoft.com/office/drawing/2014/main" id="{AD55FACF-D6D9-493D-A07B-43ECB1519815}"/>
              </a:ext>
            </a:extLst>
          </p:cNvPr>
          <p:cNvSpPr txBox="1">
            <a:spLocks noChangeArrowheads="1"/>
          </p:cNvSpPr>
          <p:nvPr/>
        </p:nvSpPr>
        <p:spPr>
          <a:xfrm>
            <a:off x="1124388" y="1250156"/>
            <a:ext cx="10558096" cy="5607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defRPr/>
            </a:pPr>
            <a:r>
              <a:rPr lang="en-GB" altLang="zh-CN" sz="2600" b="1"/>
              <a:t>Phase presents vibration of the disturbance:</a:t>
            </a:r>
          </a:p>
          <a:p>
            <a:pPr lvl="1">
              <a:lnSpc>
                <a:spcPct val="140000"/>
              </a:lnSpc>
              <a:buFont typeface="Symbol" pitchFamily="18" charset="2"/>
              <a:buChar char=" "/>
              <a:defRPr/>
            </a:pPr>
            <a:r>
              <a:rPr lang="en-GB" altLang="zh-CN" sz="2600" b="1" i="1">
                <a:latin typeface="Symbol" pitchFamily="18" charset="2"/>
              </a:rPr>
              <a:t>-- </a:t>
            </a:r>
          </a:p>
          <a:p>
            <a:pPr lvl="1">
              <a:lnSpc>
                <a:spcPct val="140000"/>
              </a:lnSpc>
              <a:buFont typeface="Symbol" pitchFamily="18" charset="2"/>
              <a:buChar char=" "/>
              <a:defRPr/>
            </a:pPr>
            <a:r>
              <a:rPr lang="en-GB" altLang="zh-CN" sz="2600" b="1" i="1">
                <a:latin typeface="Symbol" pitchFamily="18" charset="2"/>
              </a:rPr>
              <a:t>--</a:t>
            </a:r>
            <a:r>
              <a:rPr lang="en-GB" altLang="zh-CN" sz="2600" b="1" i="1"/>
              <a:t>   </a:t>
            </a:r>
          </a:p>
          <a:p>
            <a:pPr lvl="1">
              <a:lnSpc>
                <a:spcPct val="140000"/>
              </a:lnSpc>
              <a:buFont typeface="Arial" panose="020B0604020202020204" pitchFamily="34" charset="0"/>
              <a:buNone/>
              <a:defRPr/>
            </a:pPr>
            <a:r>
              <a:rPr lang="en-GB" altLang="zh-CN" sz="2600" b="1" i="1">
                <a:latin typeface="Symbol" pitchFamily="18" charset="2"/>
              </a:rPr>
              <a:t>   --   </a:t>
            </a:r>
            <a:r>
              <a:rPr lang="en-GB" altLang="zh-CN" sz="2600" b="1" i="1">
                <a:sym typeface="Symbol" pitchFamily="18" charset="2"/>
              </a:rPr>
              <a:t></a:t>
            </a:r>
            <a:r>
              <a:rPr lang="en-GB" altLang="zh-CN" sz="2600" b="1" i="1" baseline="-25000">
                <a:sym typeface="Symbol" pitchFamily="18" charset="2"/>
              </a:rPr>
              <a:t>0</a:t>
            </a:r>
            <a:r>
              <a:rPr lang="en-GB" altLang="zh-CN" sz="2600" b="1" i="1">
                <a:sym typeface="Symbol" pitchFamily="18" charset="2"/>
              </a:rPr>
              <a:t>, </a:t>
            </a:r>
            <a:r>
              <a:rPr lang="en-GB" altLang="zh-CN" sz="2600" b="1" i="1"/>
              <a:t>Initial phase</a:t>
            </a:r>
          </a:p>
          <a:p>
            <a:pPr>
              <a:lnSpc>
                <a:spcPct val="140000"/>
              </a:lnSpc>
              <a:defRPr/>
            </a:pPr>
            <a:r>
              <a:rPr lang="en-GB" altLang="zh-CN" sz="2600" b="1"/>
              <a:t>Initial phase </a:t>
            </a:r>
            <a:r>
              <a:rPr lang="en-GB" altLang="zh-CN" sz="2600" b="1" i="1">
                <a:sym typeface="Symbol" pitchFamily="18" charset="2"/>
              </a:rPr>
              <a:t></a:t>
            </a:r>
            <a:r>
              <a:rPr lang="en-GB" altLang="zh-CN" sz="2600" b="1" i="1" baseline="-25000">
                <a:sym typeface="Symbol" pitchFamily="18" charset="2"/>
              </a:rPr>
              <a:t>0</a:t>
            </a:r>
            <a:r>
              <a:rPr lang="en-GB" altLang="zh-CN" sz="2600" b="1"/>
              <a:t> determines the disturbance at </a:t>
            </a:r>
            <a:r>
              <a:rPr lang="en-GB" altLang="zh-CN" sz="2600" b="1" i="1"/>
              <a:t>x</a:t>
            </a:r>
            <a:r>
              <a:rPr lang="en-GB" altLang="zh-CN" sz="2600" b="1"/>
              <a:t> = 0 and </a:t>
            </a:r>
            <a:r>
              <a:rPr lang="en-GB" altLang="zh-CN" sz="2600" b="1" i="1"/>
              <a:t>t</a:t>
            </a:r>
            <a:r>
              <a:rPr lang="en-GB" altLang="zh-CN" sz="2600" b="1"/>
              <a:t> = 0</a:t>
            </a:r>
            <a:r>
              <a:rPr lang="en-GB" altLang="zh-CN" sz="2600" b="1" i="1"/>
              <a:t>.</a:t>
            </a:r>
          </a:p>
          <a:p>
            <a:pPr>
              <a:lnSpc>
                <a:spcPct val="140000"/>
              </a:lnSpc>
              <a:buFont typeface="Wingdings" panose="05000000000000000000" pitchFamily="2" charset="2"/>
              <a:buNone/>
              <a:defRPr/>
            </a:pPr>
            <a:r>
              <a:rPr lang="en-GB" altLang="zh-CN" sz="2600" b="1"/>
              <a:t>        </a:t>
            </a:r>
            <a:r>
              <a:rPr lang="en-GB" altLang="zh-CN" sz="2600" b="1">
                <a:latin typeface="Symbol" pitchFamily="18" charset="2"/>
              </a:rPr>
              <a:t>--</a:t>
            </a:r>
          </a:p>
          <a:p>
            <a:pPr>
              <a:lnSpc>
                <a:spcPct val="140000"/>
              </a:lnSpc>
              <a:defRPr/>
            </a:pPr>
            <a:r>
              <a:rPr lang="en-GB" altLang="zh-CN" sz="2600" b="1"/>
              <a:t>Initial phase </a:t>
            </a:r>
            <a:r>
              <a:rPr lang="en-GB" altLang="zh-CN" sz="2600" b="1" i="1">
                <a:sym typeface="Symbol" pitchFamily="18" charset="2"/>
              </a:rPr>
              <a:t></a:t>
            </a:r>
            <a:r>
              <a:rPr lang="en-GB" altLang="zh-CN" sz="2600" b="1" i="1" baseline="-25000">
                <a:sym typeface="Symbol" pitchFamily="18" charset="2"/>
              </a:rPr>
              <a:t>0</a:t>
            </a:r>
            <a:r>
              <a:rPr lang="en-GB" altLang="zh-CN" sz="2600" b="1"/>
              <a:t> changes with your selection of spatial and temporal reference system.</a:t>
            </a:r>
            <a:endParaRPr lang="en-GB" altLang="zh-CN" sz="2600" b="1" i="1" dirty="0">
              <a:latin typeface="Symbol" pitchFamily="18" charset="2"/>
            </a:endParaRPr>
          </a:p>
        </p:txBody>
      </p:sp>
      <p:graphicFrame>
        <p:nvGraphicFramePr>
          <p:cNvPr id="6" name="Object 7">
            <a:extLst>
              <a:ext uri="{FF2B5EF4-FFF2-40B4-BE49-F238E27FC236}">
                <a16:creationId xmlns:a16="http://schemas.microsoft.com/office/drawing/2014/main" id="{7B2758DE-C995-4649-9BB0-B5CDB7FBF102}"/>
              </a:ext>
            </a:extLst>
          </p:cNvPr>
          <p:cNvGraphicFramePr>
            <a:graphicFrameLocks noChangeAspect="1"/>
          </p:cNvGraphicFramePr>
          <p:nvPr/>
        </p:nvGraphicFramePr>
        <p:xfrm>
          <a:off x="2594001" y="1890256"/>
          <a:ext cx="4032012" cy="1240619"/>
        </p:xfrm>
        <a:graphic>
          <a:graphicData uri="http://schemas.openxmlformats.org/presentationml/2006/ole">
            <mc:AlternateContent xmlns:mc="http://schemas.openxmlformats.org/markup-compatibility/2006">
              <mc:Choice xmlns:v="urn:schemas-microsoft-com:vml" Requires="v">
                <p:oleObj name="Equation" r:id="rId2" imgW="1485720" imgH="457200" progId="Equation.DSMT4">
                  <p:embed/>
                </p:oleObj>
              </mc:Choice>
              <mc:Fallback>
                <p:oleObj name="Equation" r:id="rId2" imgW="1485720" imgH="457200" progId="Equation.DSMT4">
                  <p:embed/>
                  <p:pic>
                    <p:nvPicPr>
                      <p:cNvPr id="6" name="Object 7">
                        <a:extLst>
                          <a:ext uri="{FF2B5EF4-FFF2-40B4-BE49-F238E27FC236}">
                            <a16:creationId xmlns:a16="http://schemas.microsoft.com/office/drawing/2014/main" id="{7B2758DE-C995-4649-9BB0-B5CDB7FBF102}"/>
                          </a:ext>
                        </a:extLst>
                      </p:cNvPr>
                      <p:cNvPicPr>
                        <a:picLocks noChangeAspect="1" noChangeArrowheads="1"/>
                      </p:cNvPicPr>
                      <p:nvPr/>
                    </p:nvPicPr>
                    <p:blipFill>
                      <a:blip r:embed="rId3"/>
                      <a:srcRect/>
                      <a:stretch>
                        <a:fillRect/>
                      </a:stretch>
                    </p:blipFill>
                    <p:spPr bwMode="auto">
                      <a:xfrm>
                        <a:off x="2594001" y="1890256"/>
                        <a:ext cx="4032012" cy="1240619"/>
                      </a:xfrm>
                      <a:prstGeom prst="rect">
                        <a:avLst/>
                      </a:prstGeom>
                      <a:noFill/>
                      <a:ln>
                        <a:noFill/>
                      </a:ln>
                      <a:effectLst/>
                    </p:spPr>
                  </p:pic>
                </p:oleObj>
              </mc:Fallback>
            </mc:AlternateContent>
          </a:graphicData>
        </a:graphic>
      </p:graphicFrame>
      <p:graphicFrame>
        <p:nvGraphicFramePr>
          <p:cNvPr id="7" name="Object 11">
            <a:extLst>
              <a:ext uri="{FF2B5EF4-FFF2-40B4-BE49-F238E27FC236}">
                <a16:creationId xmlns:a16="http://schemas.microsoft.com/office/drawing/2014/main" id="{C88BA830-EB03-485D-A6D5-A423A9DAEBAD}"/>
              </a:ext>
            </a:extLst>
          </p:cNvPr>
          <p:cNvGraphicFramePr>
            <a:graphicFrameLocks noChangeAspect="1"/>
          </p:cNvGraphicFramePr>
          <p:nvPr/>
        </p:nvGraphicFramePr>
        <p:xfrm>
          <a:off x="2594001" y="4602163"/>
          <a:ext cx="2232025" cy="528637"/>
        </p:xfrm>
        <a:graphic>
          <a:graphicData uri="http://schemas.openxmlformats.org/presentationml/2006/ole">
            <mc:AlternateContent xmlns:mc="http://schemas.openxmlformats.org/markup-compatibility/2006">
              <mc:Choice xmlns:v="urn:schemas-microsoft-com:vml" Requires="v">
                <p:oleObj name="Equation" r:id="rId4" imgW="965160" imgH="228600" progId="Equation.DSMT4">
                  <p:embed/>
                </p:oleObj>
              </mc:Choice>
              <mc:Fallback>
                <p:oleObj name="Equation" r:id="rId4" imgW="965160" imgH="228600" progId="Equation.DSMT4">
                  <p:embed/>
                  <p:pic>
                    <p:nvPicPr>
                      <p:cNvPr id="7" name="Object 11">
                        <a:extLst>
                          <a:ext uri="{FF2B5EF4-FFF2-40B4-BE49-F238E27FC236}">
                            <a16:creationId xmlns:a16="http://schemas.microsoft.com/office/drawing/2014/main" id="{C88BA830-EB03-485D-A6D5-A423A9DAEBAD}"/>
                          </a:ext>
                        </a:extLst>
                      </p:cNvPr>
                      <p:cNvPicPr>
                        <a:picLocks noChangeAspect="1" noChangeArrowheads="1"/>
                      </p:cNvPicPr>
                      <p:nvPr/>
                    </p:nvPicPr>
                    <p:blipFill>
                      <a:blip r:embed="rId5"/>
                      <a:srcRect/>
                      <a:stretch>
                        <a:fillRect/>
                      </a:stretch>
                    </p:blipFill>
                    <p:spPr bwMode="auto">
                      <a:xfrm>
                        <a:off x="2594001" y="4602163"/>
                        <a:ext cx="2232025"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367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b3"/>
          <p:cNvPicPr>
            <a:picLocks noChangeAspect="1" noChangeArrowheads="1"/>
          </p:cNvPicPr>
          <p:nvPr/>
        </p:nvPicPr>
        <p:blipFill>
          <a:blip r:embed="rId2">
            <a:extLst>
              <a:ext uri="{28A0092B-C50C-407E-A947-70E740481C1C}">
                <a14:useLocalDpi xmlns:a14="http://schemas.microsoft.com/office/drawing/2010/main" val="0"/>
              </a:ext>
            </a:extLst>
          </a:blip>
          <a:srcRect b="1334"/>
          <a:stretch>
            <a:fillRect/>
          </a:stretch>
        </p:blipFill>
        <p:spPr bwMode="auto">
          <a:xfrm>
            <a:off x="1676400" y="457200"/>
            <a:ext cx="44069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7" name="Picture 3" descr="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57200"/>
            <a:ext cx="40830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71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63" name="Rectangle 3"/>
          <p:cNvSpPr>
            <a:spLocks noGrp="1" noChangeArrowheads="1"/>
          </p:cNvSpPr>
          <p:nvPr>
            <p:ph type="body" sz="half" idx="1"/>
          </p:nvPr>
        </p:nvSpPr>
        <p:spPr>
          <a:xfrm>
            <a:off x="1284287" y="1504157"/>
            <a:ext cx="8942387" cy="4530725"/>
          </a:xfrm>
        </p:spPr>
        <p:txBody>
          <a:bodyPr/>
          <a:lstStyle/>
          <a:p>
            <a:pPr eaLnBrk="1" hangingPunct="1">
              <a:lnSpc>
                <a:spcPct val="125000"/>
              </a:lnSpc>
              <a:defRPr/>
            </a:pPr>
            <a:r>
              <a:rPr lang="en-GB" altLang="zh-CN" dirty="0">
                <a:latin typeface="Arial" panose="020B0604020202020204" pitchFamily="34" charset="0"/>
                <a:cs typeface="Arial" panose="020B0604020202020204" pitchFamily="34" charset="0"/>
              </a:rPr>
              <a:t>Rate-of-change of phase with time</a:t>
            </a:r>
          </a:p>
          <a:p>
            <a:pPr lvl="1" eaLnBrk="1" hangingPunct="1">
              <a:lnSpc>
                <a:spcPct val="125000"/>
              </a:lnSpc>
              <a:defRPr/>
            </a:pPr>
            <a:endParaRPr lang="en-GB" altLang="zh-CN" dirty="0">
              <a:latin typeface="Arial" panose="020B0604020202020204" pitchFamily="34" charset="0"/>
              <a:cs typeface="Arial" panose="020B0604020202020204" pitchFamily="34" charset="0"/>
            </a:endParaRPr>
          </a:p>
          <a:p>
            <a:pPr eaLnBrk="1" hangingPunct="1">
              <a:lnSpc>
                <a:spcPct val="125000"/>
              </a:lnSpc>
              <a:defRPr/>
            </a:pPr>
            <a:r>
              <a:rPr lang="en-GB" altLang="zh-CN" dirty="0">
                <a:latin typeface="Arial" panose="020B0604020202020204" pitchFamily="34" charset="0"/>
                <a:cs typeface="Arial" panose="020B0604020202020204" pitchFamily="34" charset="0"/>
              </a:rPr>
              <a:t>Rate-of-change of phase with distance </a:t>
            </a:r>
          </a:p>
          <a:p>
            <a:pPr lvl="1" eaLnBrk="1" hangingPunct="1">
              <a:lnSpc>
                <a:spcPct val="125000"/>
              </a:lnSpc>
              <a:defRPr/>
            </a:pPr>
            <a:endParaRPr lang="en-GB" altLang="zh-CN" dirty="0">
              <a:latin typeface="Arial" panose="020B0604020202020204" pitchFamily="34" charset="0"/>
              <a:cs typeface="Arial" panose="020B0604020202020204" pitchFamily="34" charset="0"/>
            </a:endParaRPr>
          </a:p>
          <a:p>
            <a:pPr eaLnBrk="1" hangingPunct="1">
              <a:lnSpc>
                <a:spcPct val="125000"/>
              </a:lnSpc>
              <a:defRPr/>
            </a:pPr>
            <a:r>
              <a:rPr lang="en-GB" altLang="zh-CN" dirty="0">
                <a:latin typeface="Arial" panose="020B0604020202020204" pitchFamily="34" charset="0"/>
                <a:cs typeface="Arial" panose="020B0604020202020204" pitchFamily="34" charset="0"/>
              </a:rPr>
              <a:t>Phase velocity: rate-of-change of distance with time </a:t>
            </a:r>
          </a:p>
        </p:txBody>
      </p:sp>
      <p:graphicFrame>
        <p:nvGraphicFramePr>
          <p:cNvPr id="140292" name="Object 4"/>
          <p:cNvGraphicFramePr>
            <a:graphicFrameLocks noGrp="1" noChangeAspect="1"/>
          </p:cNvGraphicFramePr>
          <p:nvPr>
            <p:ph sz="quarter" idx="2"/>
          </p:nvPr>
        </p:nvGraphicFramePr>
        <p:xfrm>
          <a:off x="8096654" y="1410494"/>
          <a:ext cx="1214437" cy="941387"/>
        </p:xfrm>
        <a:graphic>
          <a:graphicData uri="http://schemas.openxmlformats.org/presentationml/2006/ole">
            <mc:AlternateContent xmlns:mc="http://schemas.openxmlformats.org/markup-compatibility/2006">
              <mc:Choice xmlns:v="urn:schemas-microsoft-com:vml" Requires="v">
                <p:oleObj name="Equation" r:id="rId2" imgW="507960" imgH="393480" progId="Equation.DSMT4">
                  <p:embed/>
                </p:oleObj>
              </mc:Choice>
              <mc:Fallback>
                <p:oleObj name="Equation" r:id="rId2" imgW="507960" imgH="393480" progId="Equation.DSMT4">
                  <p:embed/>
                  <p:pic>
                    <p:nvPicPr>
                      <p:cNvPr id="140292" name="Object 4"/>
                      <p:cNvPicPr>
                        <a:picLocks noChangeAspect="1" noChangeArrowheads="1"/>
                      </p:cNvPicPr>
                      <p:nvPr/>
                    </p:nvPicPr>
                    <p:blipFill>
                      <a:blip r:embed="rId3"/>
                      <a:srcRect/>
                      <a:stretch>
                        <a:fillRect/>
                      </a:stretch>
                    </p:blipFill>
                    <p:spPr bwMode="auto">
                      <a:xfrm>
                        <a:off x="8096654" y="1410494"/>
                        <a:ext cx="1214437" cy="94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93" name="Object 5"/>
          <p:cNvGraphicFramePr>
            <a:graphicFrameLocks noGrp="1" noChangeAspect="1"/>
          </p:cNvGraphicFramePr>
          <p:nvPr>
            <p:ph sz="quarter" idx="3"/>
          </p:nvPr>
        </p:nvGraphicFramePr>
        <p:xfrm>
          <a:off x="8281230" y="2539245"/>
          <a:ext cx="1273175" cy="1038225"/>
        </p:xfrm>
        <a:graphic>
          <a:graphicData uri="http://schemas.openxmlformats.org/presentationml/2006/ole">
            <mc:AlternateContent xmlns:mc="http://schemas.openxmlformats.org/markup-compatibility/2006">
              <mc:Choice xmlns:v="urn:schemas-microsoft-com:vml" Requires="v">
                <p:oleObj name="Equation" r:id="rId4" imgW="482400" imgH="393480" progId="Equation.DSMT4">
                  <p:embed/>
                </p:oleObj>
              </mc:Choice>
              <mc:Fallback>
                <p:oleObj name="Equation" r:id="rId4" imgW="482400" imgH="393480" progId="Equation.DSMT4">
                  <p:embed/>
                  <p:pic>
                    <p:nvPicPr>
                      <p:cNvPr id="140293" name="Object 5"/>
                      <p:cNvPicPr>
                        <a:picLocks noChangeAspect="1" noChangeArrowheads="1"/>
                      </p:cNvPicPr>
                      <p:nvPr/>
                    </p:nvPicPr>
                    <p:blipFill>
                      <a:blip r:embed="rId5"/>
                      <a:srcRect/>
                      <a:stretch>
                        <a:fillRect/>
                      </a:stretch>
                    </p:blipFill>
                    <p:spPr bwMode="auto">
                      <a:xfrm>
                        <a:off x="8281230" y="2539245"/>
                        <a:ext cx="1273175"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94" name="Object 6"/>
          <p:cNvGraphicFramePr>
            <a:graphicFrameLocks noChangeAspect="1"/>
          </p:cNvGraphicFramePr>
          <p:nvPr/>
        </p:nvGraphicFramePr>
        <p:xfrm>
          <a:off x="1828800" y="5140325"/>
          <a:ext cx="8532813" cy="1303338"/>
        </p:xfrm>
        <a:graphic>
          <a:graphicData uri="http://schemas.openxmlformats.org/presentationml/2006/ole">
            <mc:AlternateContent xmlns:mc="http://schemas.openxmlformats.org/markup-compatibility/2006">
              <mc:Choice xmlns:v="urn:schemas-microsoft-com:vml" Requires="v">
                <p:oleObj name="Equation" r:id="rId6" imgW="3035160" imgH="431640" progId="Equation.DSMT4">
                  <p:embed/>
                </p:oleObj>
              </mc:Choice>
              <mc:Fallback>
                <p:oleObj name="Equation" r:id="rId6" imgW="3035160" imgH="431640" progId="Equation.DSMT4">
                  <p:embed/>
                  <p:pic>
                    <p:nvPicPr>
                      <p:cNvPr id="140294" name="Object 6"/>
                      <p:cNvPicPr>
                        <a:picLocks noChangeAspect="1" noChangeArrowheads="1"/>
                      </p:cNvPicPr>
                      <p:nvPr/>
                    </p:nvPicPr>
                    <p:blipFill>
                      <a:blip r:embed="rId7"/>
                      <a:srcRect/>
                      <a:stretch>
                        <a:fillRect/>
                      </a:stretch>
                    </p:blipFill>
                    <p:spPr bwMode="auto">
                      <a:xfrm>
                        <a:off x="1828800" y="5140325"/>
                        <a:ext cx="8532813" cy="1303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nvSpPr>
        <p:spPr>
          <a:xfrm>
            <a:off x="609600" y="33374"/>
            <a:ext cx="10291763" cy="9382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1" hangingPunct="1">
              <a:defRPr/>
            </a:pPr>
            <a:r>
              <a:rPr lang="en-GB" altLang="zh-CN" sz="4000" b="1" dirty="0">
                <a:solidFill>
                  <a:srgbClr val="FF3300"/>
                </a:solidFill>
                <a:latin typeface="Arial" panose="020B0604020202020204" pitchFamily="34" charset="0"/>
                <a:cs typeface="Arial" panose="020B0604020202020204" pitchFamily="34" charset="0"/>
              </a:rPr>
              <a:t>Phase and Phase Velocity</a:t>
            </a:r>
          </a:p>
        </p:txBody>
      </p:sp>
      <p:sp>
        <p:nvSpPr>
          <p:cNvPr id="11" name="Line 24"/>
          <p:cNvSpPr>
            <a:spLocks noChangeShapeType="1"/>
          </p:cNvSpPr>
          <p:nvPr/>
        </p:nvSpPr>
        <p:spPr bwMode="auto">
          <a:xfrm>
            <a:off x="0" y="1057312"/>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901363" y="33374"/>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9567506"/>
      </p:ext>
    </p:extLst>
  </p:cSld>
  <p:clrMapOvr>
    <a:masterClrMapping/>
  </p:clrMapOvr>
  <p:transition>
    <p:comb/>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a:xfrm>
            <a:off x="1774825" y="44451"/>
            <a:ext cx="8229600" cy="1139825"/>
          </a:xfrm>
        </p:spPr>
        <p:txBody>
          <a:bodyPr/>
          <a:lstStyle/>
          <a:p>
            <a:pPr eaLnBrk="1" hangingPunct="1">
              <a:defRPr/>
            </a:pPr>
            <a:r>
              <a:rPr lang="en-GB" altLang="zh-CN" sz="3600" b="1" dirty="0">
                <a:solidFill>
                  <a:srgbClr val="FF3300"/>
                </a:solidFill>
                <a:latin typeface="Arial" panose="020B0604020202020204" pitchFamily="34" charset="0"/>
                <a:cs typeface="Arial" panose="020B0604020202020204" pitchFamily="34" charset="0"/>
              </a:rPr>
              <a:t>The Complex Representation</a:t>
            </a:r>
          </a:p>
        </p:txBody>
      </p:sp>
      <p:sp>
        <p:nvSpPr>
          <p:cNvPr id="611331" name="Rectangle 3"/>
          <p:cNvSpPr>
            <a:spLocks noGrp="1" noChangeArrowheads="1"/>
          </p:cNvSpPr>
          <p:nvPr>
            <p:ph type="body" idx="1"/>
          </p:nvPr>
        </p:nvSpPr>
        <p:spPr>
          <a:xfrm>
            <a:off x="1310186" y="1484313"/>
            <a:ext cx="9048465" cy="5181600"/>
          </a:xfrm>
        </p:spPr>
        <p:txBody>
          <a:bodyPr>
            <a:normAutofit/>
          </a:bodyPr>
          <a:lstStyle/>
          <a:p>
            <a:pPr marL="465138" lvl="1" algn="just">
              <a:lnSpc>
                <a:spcPct val="115000"/>
              </a:lnSpc>
              <a:buClr>
                <a:srgbClr val="FF0000"/>
              </a:buClr>
              <a:defRPr/>
            </a:pPr>
            <a:r>
              <a:rPr lang="en-GB" altLang="zh-CN" sz="2800" b="1" dirty="0"/>
              <a:t>In complex representation, cosine (or sine) function is related to the real (or imaginary) part of a complex number</a:t>
            </a:r>
          </a:p>
          <a:p>
            <a:pPr marL="465138" lvl="1" algn="just">
              <a:lnSpc>
                <a:spcPct val="115000"/>
              </a:lnSpc>
              <a:buClr>
                <a:srgbClr val="FF0000"/>
              </a:buClr>
              <a:defRPr/>
            </a:pPr>
            <a:r>
              <a:rPr lang="en-GB" altLang="zh-CN" sz="2800" b="1" dirty="0"/>
              <a:t>By Euler formula, a harmonic wave is expressed by a complex exponential function  and its complex conjugate</a:t>
            </a:r>
          </a:p>
          <a:p>
            <a:pPr marL="465138" lvl="1" algn="just">
              <a:lnSpc>
                <a:spcPct val="115000"/>
              </a:lnSpc>
              <a:buClr>
                <a:srgbClr val="FF0000"/>
              </a:buClr>
              <a:defRPr/>
            </a:pPr>
            <a:r>
              <a:rPr lang="en-GB" altLang="zh-CN" sz="2800" b="1" dirty="0"/>
              <a:t>With complex representation, one may find easier treatment for </a:t>
            </a:r>
            <a:r>
              <a:rPr lang="en-GB" altLang="zh-CN" sz="2800" b="1" i="1" dirty="0">
                <a:solidFill>
                  <a:srgbClr val="FF0000"/>
                </a:solidFill>
              </a:rPr>
              <a:t>addition, subtraction, multiplication, or division</a:t>
            </a:r>
            <a:r>
              <a:rPr lang="en-GB" altLang="zh-CN" sz="2800" b="1" dirty="0"/>
              <a:t> of </a:t>
            </a:r>
            <a:r>
              <a:rPr lang="en-GB" altLang="zh-CN" sz="2800" b="1" i="1" dirty="0">
                <a:solidFill>
                  <a:srgbClr val="002060"/>
                </a:solidFill>
                <a:effectLst>
                  <a:outerShdw blurRad="38100" dist="38100" dir="2700000" algn="tl">
                    <a:srgbClr val="000000">
                      <a:alpha val="43137"/>
                    </a:srgbClr>
                  </a:outerShdw>
                </a:effectLst>
              </a:rPr>
              <a:t>several</a:t>
            </a:r>
            <a:r>
              <a:rPr lang="en-GB" altLang="zh-CN" sz="2800" b="1" dirty="0">
                <a:effectLst>
                  <a:outerShdw blurRad="38100" dist="38100" dir="2700000" algn="tl">
                    <a:srgbClr val="000000">
                      <a:alpha val="43137"/>
                    </a:srgbClr>
                  </a:outerShdw>
                </a:effectLst>
              </a:rPr>
              <a:t> </a:t>
            </a:r>
            <a:r>
              <a:rPr lang="en-GB" altLang="zh-CN" sz="2800" b="1" dirty="0"/>
              <a:t>harmonic waves</a:t>
            </a:r>
          </a:p>
        </p:txBody>
      </p:sp>
      <p:sp>
        <p:nvSpPr>
          <p:cNvPr id="6" name="Line 24"/>
          <p:cNvSpPr>
            <a:spLocks noChangeShapeType="1"/>
          </p:cNvSpPr>
          <p:nvPr/>
        </p:nvSpPr>
        <p:spPr bwMode="auto">
          <a:xfrm>
            <a:off x="0" y="1057312"/>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1363" y="33374"/>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8206863"/>
      </p:ext>
    </p:extLst>
  </p:cSld>
  <p:clrMapOvr>
    <a:masterClrMapping/>
  </p:clrMapOvr>
  <p:transition>
    <p:comb/>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42338" name="Object 8"/>
          <p:cNvGraphicFramePr>
            <a:graphicFrameLocks noGrp="1" noChangeAspect="1"/>
          </p:cNvGraphicFramePr>
          <p:nvPr>
            <p:ph sz="quarter" idx="2"/>
          </p:nvPr>
        </p:nvGraphicFramePr>
        <p:xfrm>
          <a:off x="3217863" y="5516563"/>
          <a:ext cx="6978650" cy="747712"/>
        </p:xfrm>
        <a:graphic>
          <a:graphicData uri="http://schemas.openxmlformats.org/presentationml/2006/ole">
            <mc:AlternateContent xmlns:mc="http://schemas.openxmlformats.org/markup-compatibility/2006">
              <mc:Choice xmlns:v="urn:schemas-microsoft-com:vml" Requires="v">
                <p:oleObj name="Equation" r:id="rId2" imgW="2133360" imgH="228600" progId="Equation.DSMT4">
                  <p:embed/>
                </p:oleObj>
              </mc:Choice>
              <mc:Fallback>
                <p:oleObj name="Equation" r:id="rId2" imgW="2133360" imgH="228600" progId="Equation.DSMT4">
                  <p:embed/>
                  <p:pic>
                    <p:nvPicPr>
                      <p:cNvPr id="142338" name="Object 8"/>
                      <p:cNvPicPr>
                        <a:picLocks noChangeAspect="1" noChangeArrowheads="1"/>
                      </p:cNvPicPr>
                      <p:nvPr/>
                    </p:nvPicPr>
                    <p:blipFill>
                      <a:blip r:embed="rId3"/>
                      <a:srcRect/>
                      <a:stretch>
                        <a:fillRect/>
                      </a:stretch>
                    </p:blipFill>
                    <p:spPr bwMode="auto">
                      <a:xfrm>
                        <a:off x="3217863" y="5516563"/>
                        <a:ext cx="6978650" cy="74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39" name="Object 12"/>
          <p:cNvGraphicFramePr>
            <a:graphicFrameLocks noGrp="1" noChangeAspect="1"/>
          </p:cNvGraphicFramePr>
          <p:nvPr>
            <p:ph sz="quarter" idx="3"/>
          </p:nvPr>
        </p:nvGraphicFramePr>
        <p:xfrm>
          <a:off x="3511550" y="3500438"/>
          <a:ext cx="6248400" cy="1120775"/>
        </p:xfrm>
        <a:graphic>
          <a:graphicData uri="http://schemas.openxmlformats.org/presentationml/2006/ole">
            <mc:AlternateContent xmlns:mc="http://schemas.openxmlformats.org/markup-compatibility/2006">
              <mc:Choice xmlns:v="urn:schemas-microsoft-com:vml" Requires="v">
                <p:oleObj name="Equation" r:id="rId4" imgW="2336760" imgH="419040" progId="Equation.DSMT4">
                  <p:embed/>
                </p:oleObj>
              </mc:Choice>
              <mc:Fallback>
                <p:oleObj name="Equation" r:id="rId4" imgW="2336760" imgH="419040" progId="Equation.DSMT4">
                  <p:embed/>
                  <p:pic>
                    <p:nvPicPr>
                      <p:cNvPr id="142339" name="Object 12"/>
                      <p:cNvPicPr>
                        <a:picLocks noChangeAspect="1" noChangeArrowheads="1"/>
                      </p:cNvPicPr>
                      <p:nvPr/>
                    </p:nvPicPr>
                    <p:blipFill>
                      <a:blip r:embed="rId5"/>
                      <a:srcRect/>
                      <a:stretch>
                        <a:fillRect/>
                      </a:stretch>
                    </p:blipFill>
                    <p:spPr bwMode="auto">
                      <a:xfrm>
                        <a:off x="3511550" y="3500438"/>
                        <a:ext cx="6248400" cy="112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2359" name="Text Box 7"/>
          <p:cNvSpPr txBox="1">
            <a:spLocks noChangeArrowheads="1"/>
          </p:cNvSpPr>
          <p:nvPr/>
        </p:nvSpPr>
        <p:spPr bwMode="auto">
          <a:xfrm>
            <a:off x="1992314" y="1484314"/>
            <a:ext cx="36353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b="1">
                <a:latin typeface="Arial" charset="0"/>
              </a:rPr>
              <a:t>The Euler formula</a:t>
            </a:r>
          </a:p>
        </p:txBody>
      </p:sp>
      <p:sp>
        <p:nvSpPr>
          <p:cNvPr id="612363" name="Text Box 11"/>
          <p:cNvSpPr txBox="1">
            <a:spLocks noChangeArrowheads="1"/>
          </p:cNvSpPr>
          <p:nvPr/>
        </p:nvSpPr>
        <p:spPr bwMode="auto">
          <a:xfrm>
            <a:off x="2135189" y="2997200"/>
            <a:ext cx="25923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200" b="1">
                <a:latin typeface="Arial" charset="0"/>
              </a:rPr>
              <a:t>We have</a:t>
            </a:r>
          </a:p>
        </p:txBody>
      </p:sp>
      <p:sp>
        <p:nvSpPr>
          <p:cNvPr id="612368" name="Text Box 16"/>
          <p:cNvSpPr txBox="1">
            <a:spLocks noChangeArrowheads="1"/>
          </p:cNvSpPr>
          <p:nvPr/>
        </p:nvSpPr>
        <p:spPr bwMode="auto">
          <a:xfrm>
            <a:off x="2019300" y="4652964"/>
            <a:ext cx="3500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b="1">
                <a:latin typeface="Arial" charset="0"/>
              </a:rPr>
              <a:t>Or in other forms</a:t>
            </a:r>
          </a:p>
        </p:txBody>
      </p:sp>
      <p:graphicFrame>
        <p:nvGraphicFramePr>
          <p:cNvPr id="142343" name="Object 17"/>
          <p:cNvGraphicFramePr>
            <a:graphicFrameLocks noGrp="1" noChangeAspect="1"/>
          </p:cNvGraphicFramePr>
          <p:nvPr>
            <p:ph sz="half" idx="1"/>
          </p:nvPr>
        </p:nvGraphicFramePr>
        <p:xfrm>
          <a:off x="4006850" y="2276475"/>
          <a:ext cx="4321175" cy="760413"/>
        </p:xfrm>
        <a:graphic>
          <a:graphicData uri="http://schemas.openxmlformats.org/presentationml/2006/ole">
            <mc:AlternateContent xmlns:mc="http://schemas.openxmlformats.org/markup-compatibility/2006">
              <mc:Choice xmlns:v="urn:schemas-microsoft-com:vml" Requires="v">
                <p:oleObj name="Equation" r:id="rId6" imgW="1155600" imgH="203040" progId="Equation.DSMT4">
                  <p:embed/>
                </p:oleObj>
              </mc:Choice>
              <mc:Fallback>
                <p:oleObj name="Equation" r:id="rId6" imgW="1155600" imgH="203040" progId="Equation.DSMT4">
                  <p:embed/>
                  <p:pic>
                    <p:nvPicPr>
                      <p:cNvPr id="142343" name="Object 17"/>
                      <p:cNvPicPr>
                        <a:picLocks noChangeAspect="1" noChangeArrowheads="1"/>
                      </p:cNvPicPr>
                      <p:nvPr/>
                    </p:nvPicPr>
                    <p:blipFill>
                      <a:blip r:embed="rId7"/>
                      <a:srcRect/>
                      <a:stretch>
                        <a:fillRect/>
                      </a:stretch>
                    </p:blipFill>
                    <p:spPr bwMode="auto">
                      <a:xfrm>
                        <a:off x="4006850" y="2276475"/>
                        <a:ext cx="432117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Grp="1" noChangeArrowheads="1"/>
          </p:cNvSpPr>
          <p:nvPr/>
        </p:nvSpPr>
        <p:spPr>
          <a:xfrm>
            <a:off x="1774825" y="25884"/>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1" hangingPunct="1">
              <a:defRPr/>
            </a:pPr>
            <a:r>
              <a:rPr lang="en-GB" altLang="zh-CN" sz="3600" b="1" dirty="0">
                <a:solidFill>
                  <a:srgbClr val="FF3300"/>
                </a:solidFill>
                <a:latin typeface="Arial" panose="020B0604020202020204" pitchFamily="34" charset="0"/>
                <a:cs typeface="Arial" panose="020B0604020202020204" pitchFamily="34" charset="0"/>
              </a:rPr>
              <a:t>The Complex Representation</a:t>
            </a:r>
          </a:p>
        </p:txBody>
      </p:sp>
      <p:sp>
        <p:nvSpPr>
          <p:cNvPr id="13" name="Line 24"/>
          <p:cNvSpPr>
            <a:spLocks noChangeShapeType="1"/>
          </p:cNvSpPr>
          <p:nvPr/>
        </p:nvSpPr>
        <p:spPr bwMode="auto">
          <a:xfrm>
            <a:off x="0" y="1038745"/>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4" name="图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901363" y="14807"/>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372834"/>
      </p:ext>
    </p:extLst>
  </p:cSld>
  <p:clrMapOvr>
    <a:masterClrMapping/>
  </p:clrMapOvr>
  <p:transition>
    <p:comb/>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BDB02DE-3EF8-47C3-AF6C-77C46C98CB15}"/>
              </a:ext>
            </a:extLst>
          </p:cNvPr>
          <p:cNvSpPr>
            <a:spLocks noGrp="1" noChangeArrowheads="1"/>
          </p:cNvSpPr>
          <p:nvPr>
            <p:ph type="title"/>
          </p:nvPr>
        </p:nvSpPr>
        <p:spPr/>
        <p:txBody>
          <a:bodyPr/>
          <a:lstStyle/>
          <a:p>
            <a:pPr eaLnBrk="1" hangingPunct="1"/>
            <a:r>
              <a:rPr lang="zh-CN" altLang="zh-CN"/>
              <a:t>波动光学的建立</a:t>
            </a:r>
          </a:p>
        </p:txBody>
      </p:sp>
      <p:sp>
        <p:nvSpPr>
          <p:cNvPr id="4099" name="Rectangle 3">
            <a:extLst>
              <a:ext uri="{FF2B5EF4-FFF2-40B4-BE49-F238E27FC236}">
                <a16:creationId xmlns:a16="http://schemas.microsoft.com/office/drawing/2014/main" id="{BD94CC2B-C543-4C1C-9E51-34356A0BB43F}"/>
              </a:ext>
            </a:extLst>
          </p:cNvPr>
          <p:cNvSpPr>
            <a:spLocks noGrp="1" noChangeArrowheads="1"/>
          </p:cNvSpPr>
          <p:nvPr>
            <p:ph type="body" idx="1"/>
          </p:nvPr>
        </p:nvSpPr>
        <p:spPr/>
        <p:txBody>
          <a:bodyPr/>
          <a:lstStyle/>
          <a:p>
            <a:pPr eaLnBrk="1" hangingPunct="1">
              <a:lnSpc>
                <a:spcPct val="90000"/>
              </a:lnSpc>
            </a:pPr>
            <a:r>
              <a:rPr lang="zh-CN" altLang="zh-CN"/>
              <a:t>1678年，Huygens提出光的波动学说。</a:t>
            </a:r>
          </a:p>
          <a:p>
            <a:pPr eaLnBrk="1" hangingPunct="1">
              <a:lnSpc>
                <a:spcPct val="90000"/>
              </a:lnSpc>
            </a:pPr>
            <a:r>
              <a:rPr lang="zh-CN" altLang="zh-CN"/>
              <a:t>1801年，T．Young在光通过双孔的实验中，首次观察到了光的干涉现象。</a:t>
            </a:r>
          </a:p>
          <a:p>
            <a:pPr eaLnBrk="1" hangingPunct="1">
              <a:lnSpc>
                <a:spcPct val="90000"/>
              </a:lnSpc>
            </a:pPr>
            <a:r>
              <a:rPr lang="zh-CN" altLang="zh-CN"/>
              <a:t>1808年，Malus观察到了光的偏振现象，说明光是横波。</a:t>
            </a:r>
          </a:p>
          <a:p>
            <a:pPr eaLnBrk="1" hangingPunct="1">
              <a:lnSpc>
                <a:spcPct val="90000"/>
              </a:lnSpc>
            </a:pPr>
            <a:r>
              <a:rPr lang="zh-CN" altLang="zh-CN"/>
              <a:t>1865年，Maxwell提出电磁波理论，断言光是电磁波。</a:t>
            </a:r>
          </a:p>
          <a:p>
            <a:pPr eaLnBrk="1" hangingPunct="1">
              <a:lnSpc>
                <a:spcPct val="90000"/>
              </a:lnSpc>
            </a:pPr>
            <a:r>
              <a:rPr lang="zh-CN" altLang="zh-CN"/>
              <a:t>1887年，Hertz证实光是电磁波。</a:t>
            </a:r>
          </a:p>
          <a:p>
            <a:pPr eaLnBrk="1" hangingPunct="1">
              <a:lnSpc>
                <a:spcPct val="90000"/>
              </a:lnSpc>
              <a:buFontTx/>
              <a:buNone/>
            </a:pPr>
            <a:r>
              <a:rPr lang="zh-CN" altLang="zh-CN"/>
              <a:t>			光的电磁波模型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1668" name="Text Box 4"/>
          <p:cNvSpPr txBox="1">
            <a:spLocks noChangeArrowheads="1"/>
          </p:cNvSpPr>
          <p:nvPr/>
        </p:nvSpPr>
        <p:spPr bwMode="auto">
          <a:xfrm>
            <a:off x="2028825" y="1379915"/>
            <a:ext cx="8675688"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200" b="1" dirty="0">
                <a:latin typeface="Arial" charset="0"/>
              </a:rPr>
              <a:t>It is straightforward that the complex and the real representations have  the same result in the operations of </a:t>
            </a:r>
            <a:r>
              <a:rPr lang="en-US" altLang="zh-CN" sz="3200" b="1" i="1" dirty="0">
                <a:solidFill>
                  <a:srgbClr val="FF0000"/>
                </a:solidFill>
                <a:latin typeface="Arial" charset="0"/>
              </a:rPr>
              <a:t>addition and subtraction</a:t>
            </a:r>
            <a:r>
              <a:rPr lang="en-US" altLang="zh-CN" sz="3200" b="1" dirty="0">
                <a:latin typeface="Arial" charset="0"/>
              </a:rPr>
              <a:t>.</a:t>
            </a:r>
          </a:p>
        </p:txBody>
      </p:sp>
      <p:graphicFrame>
        <p:nvGraphicFramePr>
          <p:cNvPr id="143363" name="Object 7"/>
          <p:cNvGraphicFramePr>
            <a:graphicFrameLocks noGrp="1" noChangeAspect="1"/>
          </p:cNvGraphicFramePr>
          <p:nvPr>
            <p:ph sz="half" idx="1"/>
          </p:nvPr>
        </p:nvGraphicFramePr>
        <p:xfrm>
          <a:off x="3575050" y="4149725"/>
          <a:ext cx="5110163" cy="2036763"/>
        </p:xfrm>
        <a:graphic>
          <a:graphicData uri="http://schemas.openxmlformats.org/presentationml/2006/ole">
            <mc:AlternateContent xmlns:mc="http://schemas.openxmlformats.org/markup-compatibility/2006">
              <mc:Choice xmlns:v="urn:schemas-microsoft-com:vml" Requires="v">
                <p:oleObj name="Equation" r:id="rId2" imgW="1815840" imgH="723600" progId="Equation.DSMT4">
                  <p:embed/>
                </p:oleObj>
              </mc:Choice>
              <mc:Fallback>
                <p:oleObj name="Equation" r:id="rId2" imgW="1815840" imgH="723600" progId="Equation.DSMT4">
                  <p:embed/>
                  <p:pic>
                    <p:nvPicPr>
                      <p:cNvPr id="143363" name="Object 7"/>
                      <p:cNvPicPr>
                        <a:picLocks noChangeAspect="1" noChangeArrowheads="1"/>
                      </p:cNvPicPr>
                      <p:nvPr/>
                    </p:nvPicPr>
                    <p:blipFill>
                      <a:blip r:embed="rId3"/>
                      <a:srcRect/>
                      <a:stretch>
                        <a:fillRect/>
                      </a:stretch>
                    </p:blipFill>
                    <p:spPr bwMode="auto">
                      <a:xfrm>
                        <a:off x="3575050" y="4149725"/>
                        <a:ext cx="5110163" cy="203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2"/>
          <p:cNvSpPr>
            <a:spLocks noGrp="1" noChangeArrowheads="1"/>
          </p:cNvSpPr>
          <p:nvPr/>
        </p:nvSpPr>
        <p:spPr>
          <a:xfrm>
            <a:off x="1774825" y="25884"/>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1" hangingPunct="1">
              <a:defRPr/>
            </a:pPr>
            <a:r>
              <a:rPr lang="en-GB" altLang="zh-CN" sz="3600" b="1" dirty="0">
                <a:solidFill>
                  <a:srgbClr val="FF3300"/>
                </a:solidFill>
                <a:latin typeface="Arial" panose="020B0604020202020204" pitchFamily="34" charset="0"/>
                <a:cs typeface="Arial" panose="020B0604020202020204" pitchFamily="34" charset="0"/>
              </a:rPr>
              <a:t>The Complex Representation</a:t>
            </a:r>
          </a:p>
        </p:txBody>
      </p:sp>
      <p:sp>
        <p:nvSpPr>
          <p:cNvPr id="9" name="Line 24"/>
          <p:cNvSpPr>
            <a:spLocks noChangeShapeType="1"/>
          </p:cNvSpPr>
          <p:nvPr/>
        </p:nvSpPr>
        <p:spPr bwMode="auto">
          <a:xfrm>
            <a:off x="0" y="1038745"/>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14807"/>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188080"/>
      </p:ext>
    </p:extLst>
  </p:cSld>
  <p:clrMapOvr>
    <a:masterClrMapping/>
  </p:clrMapOvr>
  <p:transition>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81" name="Text Box 5"/>
          <p:cNvSpPr txBox="1">
            <a:spLocks noChangeArrowheads="1"/>
          </p:cNvSpPr>
          <p:nvPr/>
        </p:nvSpPr>
        <p:spPr bwMode="auto">
          <a:xfrm>
            <a:off x="1774825" y="2994025"/>
            <a:ext cx="5276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b="1">
                <a:latin typeface="Arial" charset="0"/>
              </a:rPr>
              <a:t>Its complex conjugation is</a:t>
            </a:r>
          </a:p>
        </p:txBody>
      </p:sp>
      <p:sp>
        <p:nvSpPr>
          <p:cNvPr id="613382" name="Text Box 6"/>
          <p:cNvSpPr txBox="1">
            <a:spLocks noChangeArrowheads="1"/>
          </p:cNvSpPr>
          <p:nvPr/>
        </p:nvSpPr>
        <p:spPr bwMode="auto">
          <a:xfrm>
            <a:off x="1774826" y="1554164"/>
            <a:ext cx="36544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b="1">
                <a:latin typeface="Arial" charset="0"/>
              </a:rPr>
              <a:t>Given a quantity z</a:t>
            </a:r>
          </a:p>
        </p:txBody>
      </p:sp>
      <p:graphicFrame>
        <p:nvGraphicFramePr>
          <p:cNvPr id="144388" name="Object 7"/>
          <p:cNvGraphicFramePr>
            <a:graphicFrameLocks noChangeAspect="1"/>
          </p:cNvGraphicFramePr>
          <p:nvPr/>
        </p:nvGraphicFramePr>
        <p:xfrm>
          <a:off x="2562628" y="2178572"/>
          <a:ext cx="6129337" cy="764653"/>
        </p:xfrm>
        <a:graphic>
          <a:graphicData uri="http://schemas.openxmlformats.org/presentationml/2006/ole">
            <mc:AlternateContent xmlns:mc="http://schemas.openxmlformats.org/markup-compatibility/2006">
              <mc:Choice xmlns:v="urn:schemas-microsoft-com:vml" Requires="v">
                <p:oleObj name="Equation" r:id="rId2" imgW="1587240" imgH="203040" progId="Equation.DSMT4">
                  <p:embed/>
                </p:oleObj>
              </mc:Choice>
              <mc:Fallback>
                <p:oleObj name="Equation" r:id="rId2" imgW="1587240" imgH="203040" progId="Equation.DSMT4">
                  <p:embed/>
                  <p:pic>
                    <p:nvPicPr>
                      <p:cNvPr id="144388" name="Object 7"/>
                      <p:cNvPicPr>
                        <a:picLocks noChangeAspect="1" noChangeArrowheads="1"/>
                      </p:cNvPicPr>
                      <p:nvPr/>
                    </p:nvPicPr>
                    <p:blipFill>
                      <a:blip r:embed="rId3"/>
                      <a:srcRect/>
                      <a:stretch>
                        <a:fillRect/>
                      </a:stretch>
                    </p:blipFill>
                    <p:spPr bwMode="auto">
                      <a:xfrm>
                        <a:off x="2562628" y="2178572"/>
                        <a:ext cx="6129337" cy="764653"/>
                      </a:xfrm>
                      <a:prstGeom prst="rect">
                        <a:avLst/>
                      </a:prstGeom>
                      <a:noFill/>
                      <a:ln>
                        <a:noFill/>
                      </a:ln>
                      <a:effectLst/>
                    </p:spPr>
                  </p:pic>
                </p:oleObj>
              </mc:Fallback>
            </mc:AlternateContent>
          </a:graphicData>
        </a:graphic>
      </p:graphicFrame>
      <p:graphicFrame>
        <p:nvGraphicFramePr>
          <p:cNvPr id="144389" name="Object 8"/>
          <p:cNvGraphicFramePr>
            <a:graphicFrameLocks noChangeAspect="1"/>
          </p:cNvGraphicFramePr>
          <p:nvPr/>
        </p:nvGraphicFramePr>
        <p:xfrm>
          <a:off x="2562628" y="3711576"/>
          <a:ext cx="8509000" cy="942490"/>
        </p:xfrm>
        <a:graphic>
          <a:graphicData uri="http://schemas.openxmlformats.org/presentationml/2006/ole">
            <mc:AlternateContent xmlns:mc="http://schemas.openxmlformats.org/markup-compatibility/2006">
              <mc:Choice xmlns:v="urn:schemas-microsoft-com:vml" Requires="v">
                <p:oleObj name="Equation" r:id="rId4" imgW="2222280" imgH="228600" progId="Equation.DSMT4">
                  <p:embed/>
                </p:oleObj>
              </mc:Choice>
              <mc:Fallback>
                <p:oleObj name="Equation" r:id="rId4" imgW="2222280" imgH="228600" progId="Equation.DSMT4">
                  <p:embed/>
                  <p:pic>
                    <p:nvPicPr>
                      <p:cNvPr id="144389" name="Object 8"/>
                      <p:cNvPicPr>
                        <a:picLocks noChangeAspect="1" noChangeArrowheads="1"/>
                      </p:cNvPicPr>
                      <p:nvPr/>
                    </p:nvPicPr>
                    <p:blipFill>
                      <a:blip r:embed="rId5"/>
                      <a:srcRect/>
                      <a:stretch>
                        <a:fillRect/>
                      </a:stretch>
                    </p:blipFill>
                    <p:spPr bwMode="auto">
                      <a:xfrm>
                        <a:off x="2562628" y="3711576"/>
                        <a:ext cx="8509000" cy="942490"/>
                      </a:xfrm>
                      <a:prstGeom prst="rect">
                        <a:avLst/>
                      </a:prstGeom>
                      <a:noFill/>
                      <a:ln>
                        <a:noFill/>
                      </a:ln>
                      <a:effectLst/>
                    </p:spPr>
                  </p:pic>
                </p:oleObj>
              </mc:Fallback>
            </mc:AlternateContent>
          </a:graphicData>
        </a:graphic>
      </p:graphicFrame>
      <p:sp>
        <p:nvSpPr>
          <p:cNvPr id="613385" name="Text Box 9"/>
          <p:cNvSpPr txBox="1">
            <a:spLocks noChangeArrowheads="1"/>
          </p:cNvSpPr>
          <p:nvPr/>
        </p:nvSpPr>
        <p:spPr bwMode="auto">
          <a:xfrm>
            <a:off x="1826221" y="4721225"/>
            <a:ext cx="86121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3200" b="1" dirty="0">
                <a:latin typeface="Arial" charset="0"/>
              </a:rPr>
              <a:t>Its modulus satisfies the following relation  </a:t>
            </a:r>
          </a:p>
        </p:txBody>
      </p:sp>
      <p:graphicFrame>
        <p:nvGraphicFramePr>
          <p:cNvPr id="144391" name="Object 11"/>
          <p:cNvGraphicFramePr>
            <a:graphicFrameLocks noChangeAspect="1"/>
          </p:cNvGraphicFramePr>
          <p:nvPr/>
        </p:nvGraphicFramePr>
        <p:xfrm>
          <a:off x="2709862" y="5586767"/>
          <a:ext cx="3386138" cy="951398"/>
        </p:xfrm>
        <a:graphic>
          <a:graphicData uri="http://schemas.openxmlformats.org/presentationml/2006/ole">
            <mc:AlternateContent xmlns:mc="http://schemas.openxmlformats.org/markup-compatibility/2006">
              <mc:Choice xmlns:v="urn:schemas-microsoft-com:vml" Requires="v">
                <p:oleObj name="Equation" r:id="rId6" imgW="850680" imgH="279360" progId="Equation.DSMT4">
                  <p:embed/>
                </p:oleObj>
              </mc:Choice>
              <mc:Fallback>
                <p:oleObj name="Equation" r:id="rId6" imgW="850680" imgH="279360" progId="Equation.DSMT4">
                  <p:embed/>
                  <p:pic>
                    <p:nvPicPr>
                      <p:cNvPr id="144391" name="Object 11"/>
                      <p:cNvPicPr>
                        <a:picLocks noChangeAspect="1" noChangeArrowheads="1"/>
                      </p:cNvPicPr>
                      <p:nvPr/>
                    </p:nvPicPr>
                    <p:blipFill>
                      <a:blip r:embed="rId7"/>
                      <a:srcRect/>
                      <a:stretch>
                        <a:fillRect/>
                      </a:stretch>
                    </p:blipFill>
                    <p:spPr bwMode="auto">
                      <a:xfrm>
                        <a:off x="2709862" y="5586767"/>
                        <a:ext cx="3386138" cy="951398"/>
                      </a:xfrm>
                      <a:prstGeom prst="rect">
                        <a:avLst/>
                      </a:prstGeom>
                      <a:noFill/>
                      <a:ln>
                        <a:noFill/>
                      </a:ln>
                      <a:effectLst/>
                    </p:spPr>
                  </p:pic>
                </p:oleObj>
              </mc:Fallback>
            </mc:AlternateContent>
          </a:graphicData>
        </a:graphic>
      </p:graphicFrame>
      <p:sp>
        <p:nvSpPr>
          <p:cNvPr id="11" name="Rectangle 2"/>
          <p:cNvSpPr>
            <a:spLocks noGrp="1" noChangeArrowheads="1"/>
          </p:cNvSpPr>
          <p:nvPr/>
        </p:nvSpPr>
        <p:spPr>
          <a:xfrm>
            <a:off x="1774825" y="25886"/>
            <a:ext cx="8229600" cy="1139825"/>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defRPr/>
            </a:pPr>
            <a:r>
              <a:rPr lang="en-GB" altLang="zh-CN" sz="3600" b="1" dirty="0">
                <a:solidFill>
                  <a:srgbClr val="FF3300"/>
                </a:solidFill>
                <a:latin typeface="Arial" panose="020B0604020202020204" pitchFamily="34" charset="0"/>
                <a:cs typeface="Arial" panose="020B0604020202020204" pitchFamily="34" charset="0"/>
              </a:rPr>
              <a:t>The Complex Representation</a:t>
            </a:r>
          </a:p>
        </p:txBody>
      </p:sp>
      <p:sp>
        <p:nvSpPr>
          <p:cNvPr id="12" name="Line 24"/>
          <p:cNvSpPr>
            <a:spLocks noChangeShapeType="1"/>
          </p:cNvSpPr>
          <p:nvPr/>
        </p:nvSpPr>
        <p:spPr bwMode="auto">
          <a:xfrm>
            <a:off x="0" y="1038747"/>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901363" y="1480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12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ChangeArrowheads="1"/>
          </p:cNvSpPr>
          <p:nvPr/>
        </p:nvSpPr>
        <p:spPr bwMode="auto">
          <a:xfrm>
            <a:off x="9067800" y="1219200"/>
            <a:ext cx="10668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145412" name="Rectangle 6"/>
          <p:cNvSpPr>
            <a:spLocks noChangeArrowheads="1"/>
          </p:cNvSpPr>
          <p:nvPr/>
        </p:nvSpPr>
        <p:spPr bwMode="auto">
          <a:xfrm>
            <a:off x="3581400" y="1905000"/>
            <a:ext cx="3048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145413" name="Rectangle 7"/>
          <p:cNvSpPr>
            <a:spLocks noChangeArrowheads="1"/>
          </p:cNvSpPr>
          <p:nvPr/>
        </p:nvSpPr>
        <p:spPr bwMode="auto">
          <a:xfrm>
            <a:off x="9296400" y="1371600"/>
            <a:ext cx="914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20560" name="Rectangle 16"/>
          <p:cNvSpPr>
            <a:spLocks noChangeArrowheads="1"/>
          </p:cNvSpPr>
          <p:nvPr/>
        </p:nvSpPr>
        <p:spPr bwMode="auto">
          <a:xfrm>
            <a:off x="1992314" y="1628775"/>
            <a:ext cx="81359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200" b="1" dirty="0">
                <a:latin typeface="Arial" charset="0"/>
              </a:rPr>
              <a:t>So a harmonic wave </a:t>
            </a:r>
            <a:r>
              <a:rPr lang="en-US" sz="3200" b="1" dirty="0">
                <a:latin typeface="Arial" charset="0"/>
              </a:rPr>
              <a:t> </a:t>
            </a:r>
            <a:r>
              <a:rPr lang="en-US" altLang="zh-CN" sz="3200" b="1" dirty="0">
                <a:latin typeface="Arial" charset="0"/>
              </a:rPr>
              <a:t>can be written in several forms:</a:t>
            </a:r>
            <a:endParaRPr lang="en-US" sz="3200" b="1" dirty="0">
              <a:latin typeface="Arial" charset="0"/>
            </a:endParaRPr>
          </a:p>
        </p:txBody>
      </p:sp>
      <p:graphicFrame>
        <p:nvGraphicFramePr>
          <p:cNvPr id="145418" name="Object 17"/>
          <p:cNvGraphicFramePr>
            <a:graphicFrameLocks noChangeAspect="1"/>
          </p:cNvGraphicFramePr>
          <p:nvPr/>
        </p:nvGraphicFramePr>
        <p:xfrm>
          <a:off x="2728913" y="2774950"/>
          <a:ext cx="6157912" cy="3997325"/>
        </p:xfrm>
        <a:graphic>
          <a:graphicData uri="http://schemas.openxmlformats.org/presentationml/2006/ole">
            <mc:AlternateContent xmlns:mc="http://schemas.openxmlformats.org/markup-compatibility/2006">
              <mc:Choice xmlns:v="urn:schemas-microsoft-com:vml" Requires="v">
                <p:oleObj name="Equation" r:id="rId2" imgW="1790640" imgH="1143000" progId="Equation.DSMT4">
                  <p:embed/>
                </p:oleObj>
              </mc:Choice>
              <mc:Fallback>
                <p:oleObj name="Equation" r:id="rId2" imgW="1790640" imgH="1143000" progId="Equation.DSMT4">
                  <p:embed/>
                  <p:pic>
                    <p:nvPicPr>
                      <p:cNvPr id="145418" name="Object 17"/>
                      <p:cNvPicPr>
                        <a:picLocks noChangeAspect="1" noChangeArrowheads="1"/>
                      </p:cNvPicPr>
                      <p:nvPr/>
                    </p:nvPicPr>
                    <p:blipFill>
                      <a:blip r:embed="rId3"/>
                      <a:srcRect/>
                      <a:stretch>
                        <a:fillRect/>
                      </a:stretch>
                    </p:blipFill>
                    <p:spPr bwMode="auto">
                      <a:xfrm>
                        <a:off x="2728913" y="2774950"/>
                        <a:ext cx="6157912" cy="399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9" name="AutoShape 20"/>
          <p:cNvSpPr>
            <a:spLocks noChangeArrowheads="1"/>
          </p:cNvSpPr>
          <p:nvPr/>
        </p:nvSpPr>
        <p:spPr bwMode="auto">
          <a:xfrm>
            <a:off x="912019" y="3271043"/>
            <a:ext cx="1150938" cy="2736850"/>
          </a:xfrm>
          <a:prstGeom prst="curvedRightArrow">
            <a:avLst>
              <a:gd name="adj1" fmla="val 20300"/>
              <a:gd name="adj2" fmla="val 67859"/>
              <a:gd name="adj3" fmla="val 5075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145420" name="AutoShape 21"/>
          <p:cNvSpPr>
            <a:spLocks noChangeArrowheads="1"/>
          </p:cNvSpPr>
          <p:nvPr/>
        </p:nvSpPr>
        <p:spPr bwMode="auto">
          <a:xfrm>
            <a:off x="9296400" y="3271043"/>
            <a:ext cx="1355725" cy="2902744"/>
          </a:xfrm>
          <a:prstGeom prst="curvedLeftArrow">
            <a:avLst>
              <a:gd name="adj1" fmla="val 19835"/>
              <a:gd name="adj2" fmla="val 65728"/>
              <a:gd name="adj3" fmla="val 3336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13" name="Rectangle 2"/>
          <p:cNvSpPr>
            <a:spLocks noGrp="1" noChangeArrowheads="1"/>
          </p:cNvSpPr>
          <p:nvPr/>
        </p:nvSpPr>
        <p:spPr>
          <a:xfrm>
            <a:off x="1774825" y="25886"/>
            <a:ext cx="8229600" cy="1139825"/>
          </a:xfrm>
          <a:prstGeom prst="rect">
            <a:avLst/>
          </a:prstGeom>
        </p:spPr>
        <p:txBody>
          <a:bodyPr vert="horz"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defRPr/>
            </a:pPr>
            <a:r>
              <a:rPr lang="en-GB" altLang="zh-CN" sz="3600" b="1" dirty="0">
                <a:solidFill>
                  <a:srgbClr val="FF3300"/>
                </a:solidFill>
                <a:latin typeface="Arial" panose="020B0604020202020204" pitchFamily="34" charset="0"/>
                <a:cs typeface="Arial" panose="020B0604020202020204" pitchFamily="34" charset="0"/>
              </a:rPr>
              <a:t>The Complex Representation</a:t>
            </a:r>
          </a:p>
        </p:txBody>
      </p:sp>
      <p:sp>
        <p:nvSpPr>
          <p:cNvPr id="14" name="Line 24"/>
          <p:cNvSpPr>
            <a:spLocks noChangeShapeType="1"/>
          </p:cNvSpPr>
          <p:nvPr/>
        </p:nvSpPr>
        <p:spPr bwMode="auto">
          <a:xfrm>
            <a:off x="0" y="1038747"/>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14809"/>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822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24EB92-0F7F-4753-B8A8-74E597EB28FB}"/>
              </a:ext>
            </a:extLst>
          </p:cNvPr>
          <p:cNvPicPr>
            <a:picLocks noChangeAspect="1"/>
          </p:cNvPicPr>
          <p:nvPr/>
        </p:nvPicPr>
        <p:blipFill>
          <a:blip r:embed="rId2"/>
          <a:stretch>
            <a:fillRect/>
          </a:stretch>
        </p:blipFill>
        <p:spPr>
          <a:xfrm>
            <a:off x="1272123" y="673016"/>
            <a:ext cx="9647754" cy="5511968"/>
          </a:xfrm>
          <a:prstGeom prst="rect">
            <a:avLst/>
          </a:prstGeom>
        </p:spPr>
      </p:pic>
    </p:spTree>
    <p:extLst>
      <p:ext uri="{BB962C8B-B14F-4D97-AF65-F5344CB8AC3E}">
        <p14:creationId xmlns:p14="http://schemas.microsoft.com/office/powerpoint/2010/main" val="255174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8C89BB-5D93-404A-A87C-5464FC40B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128" y="0"/>
            <a:ext cx="9705744" cy="6858000"/>
          </a:xfrm>
          <a:prstGeom prst="rect">
            <a:avLst/>
          </a:prstGeom>
        </p:spPr>
      </p:pic>
    </p:spTree>
    <p:extLst>
      <p:ext uri="{BB962C8B-B14F-4D97-AF65-F5344CB8AC3E}">
        <p14:creationId xmlns:p14="http://schemas.microsoft.com/office/powerpoint/2010/main" val="2864319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D468F5-AD89-41CE-AF06-B181CE0D6B8A}"/>
              </a:ext>
            </a:extLst>
          </p:cNvPr>
          <p:cNvPicPr>
            <a:picLocks noChangeAspect="1"/>
          </p:cNvPicPr>
          <p:nvPr/>
        </p:nvPicPr>
        <p:blipFill>
          <a:blip r:embed="rId2"/>
          <a:stretch>
            <a:fillRect/>
          </a:stretch>
        </p:blipFill>
        <p:spPr>
          <a:xfrm>
            <a:off x="1333753" y="489998"/>
            <a:ext cx="9911355" cy="5878004"/>
          </a:xfrm>
          <a:prstGeom prst="rect">
            <a:avLst/>
          </a:prstGeom>
        </p:spPr>
      </p:pic>
    </p:spTree>
    <p:extLst>
      <p:ext uri="{BB962C8B-B14F-4D97-AF65-F5344CB8AC3E}">
        <p14:creationId xmlns:p14="http://schemas.microsoft.com/office/powerpoint/2010/main" val="2435874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BDBD6D-2145-4EF3-8759-636CBF8C6B43}"/>
              </a:ext>
            </a:extLst>
          </p:cNvPr>
          <p:cNvPicPr>
            <a:picLocks noChangeAspect="1"/>
          </p:cNvPicPr>
          <p:nvPr/>
        </p:nvPicPr>
        <p:blipFill>
          <a:blip r:embed="rId2"/>
          <a:stretch>
            <a:fillRect/>
          </a:stretch>
        </p:blipFill>
        <p:spPr>
          <a:xfrm>
            <a:off x="113201" y="835271"/>
            <a:ext cx="4105275" cy="2057400"/>
          </a:xfrm>
          <a:prstGeom prst="rect">
            <a:avLst/>
          </a:prstGeom>
        </p:spPr>
      </p:pic>
      <p:pic>
        <p:nvPicPr>
          <p:cNvPr id="6" name="图片 5">
            <a:extLst>
              <a:ext uri="{FF2B5EF4-FFF2-40B4-BE49-F238E27FC236}">
                <a16:creationId xmlns:a16="http://schemas.microsoft.com/office/drawing/2014/main" id="{3394EF77-B259-4FE0-854D-057B719FD7D6}"/>
              </a:ext>
            </a:extLst>
          </p:cNvPr>
          <p:cNvPicPr>
            <a:picLocks noChangeAspect="1"/>
          </p:cNvPicPr>
          <p:nvPr/>
        </p:nvPicPr>
        <p:blipFill>
          <a:blip r:embed="rId3"/>
          <a:stretch>
            <a:fillRect/>
          </a:stretch>
        </p:blipFill>
        <p:spPr>
          <a:xfrm>
            <a:off x="4280755" y="725733"/>
            <a:ext cx="3419475" cy="2276475"/>
          </a:xfrm>
          <a:prstGeom prst="rect">
            <a:avLst/>
          </a:prstGeom>
        </p:spPr>
      </p:pic>
      <p:pic>
        <p:nvPicPr>
          <p:cNvPr id="8" name="图片 7">
            <a:extLst>
              <a:ext uri="{FF2B5EF4-FFF2-40B4-BE49-F238E27FC236}">
                <a16:creationId xmlns:a16="http://schemas.microsoft.com/office/drawing/2014/main" id="{DC1A81A8-F029-4B10-AE69-9285A679486B}"/>
              </a:ext>
            </a:extLst>
          </p:cNvPr>
          <p:cNvPicPr>
            <a:picLocks noChangeAspect="1"/>
          </p:cNvPicPr>
          <p:nvPr/>
        </p:nvPicPr>
        <p:blipFill>
          <a:blip r:embed="rId4"/>
          <a:stretch>
            <a:fillRect/>
          </a:stretch>
        </p:blipFill>
        <p:spPr>
          <a:xfrm>
            <a:off x="7700230" y="745883"/>
            <a:ext cx="3914775" cy="2190750"/>
          </a:xfrm>
          <a:prstGeom prst="rect">
            <a:avLst/>
          </a:prstGeom>
        </p:spPr>
      </p:pic>
      <p:pic>
        <p:nvPicPr>
          <p:cNvPr id="10" name="图片 9">
            <a:extLst>
              <a:ext uri="{FF2B5EF4-FFF2-40B4-BE49-F238E27FC236}">
                <a16:creationId xmlns:a16="http://schemas.microsoft.com/office/drawing/2014/main" id="{0C1508E7-6583-4227-8542-7A88A76BFA16}"/>
              </a:ext>
            </a:extLst>
          </p:cNvPr>
          <p:cNvPicPr>
            <a:picLocks noChangeAspect="1"/>
          </p:cNvPicPr>
          <p:nvPr/>
        </p:nvPicPr>
        <p:blipFill>
          <a:blip r:embed="rId5"/>
          <a:stretch>
            <a:fillRect/>
          </a:stretch>
        </p:blipFill>
        <p:spPr>
          <a:xfrm>
            <a:off x="764804" y="4963919"/>
            <a:ext cx="4267200" cy="1057275"/>
          </a:xfrm>
          <a:prstGeom prst="rect">
            <a:avLst/>
          </a:prstGeom>
        </p:spPr>
      </p:pic>
      <p:pic>
        <p:nvPicPr>
          <p:cNvPr id="12" name="图片 11">
            <a:extLst>
              <a:ext uri="{FF2B5EF4-FFF2-40B4-BE49-F238E27FC236}">
                <a16:creationId xmlns:a16="http://schemas.microsoft.com/office/drawing/2014/main" id="{A8B1BB34-2EFE-41A3-A351-6797410C5741}"/>
              </a:ext>
            </a:extLst>
          </p:cNvPr>
          <p:cNvPicPr>
            <a:picLocks noChangeAspect="1"/>
          </p:cNvPicPr>
          <p:nvPr/>
        </p:nvPicPr>
        <p:blipFill>
          <a:blip r:embed="rId6"/>
          <a:stretch>
            <a:fillRect/>
          </a:stretch>
        </p:blipFill>
        <p:spPr>
          <a:xfrm>
            <a:off x="5577000" y="4909554"/>
            <a:ext cx="3933825" cy="1038225"/>
          </a:xfrm>
          <a:prstGeom prst="rect">
            <a:avLst/>
          </a:prstGeom>
        </p:spPr>
      </p:pic>
      <p:pic>
        <p:nvPicPr>
          <p:cNvPr id="14" name="图形 13">
            <a:extLst>
              <a:ext uri="{FF2B5EF4-FFF2-40B4-BE49-F238E27FC236}">
                <a16:creationId xmlns:a16="http://schemas.microsoft.com/office/drawing/2014/main" id="{B6D44C01-875B-4BDA-A33B-C607EE59FA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4125" y="3698408"/>
            <a:ext cx="5902204" cy="943275"/>
          </a:xfrm>
          <a:prstGeom prst="rect">
            <a:avLst/>
          </a:prstGeom>
        </p:spPr>
      </p:pic>
      <p:sp>
        <p:nvSpPr>
          <p:cNvPr id="16" name="矩形 15">
            <a:extLst>
              <a:ext uri="{FF2B5EF4-FFF2-40B4-BE49-F238E27FC236}">
                <a16:creationId xmlns:a16="http://schemas.microsoft.com/office/drawing/2014/main" id="{9252E8B2-58A4-4EF9-910A-10D9CBDAF494}"/>
              </a:ext>
            </a:extLst>
          </p:cNvPr>
          <p:cNvSpPr/>
          <p:nvPr/>
        </p:nvSpPr>
        <p:spPr>
          <a:xfrm>
            <a:off x="219808" y="3265389"/>
            <a:ext cx="11658600" cy="3059723"/>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B38C679-6764-4E03-A909-5747F3176450}"/>
              </a:ext>
            </a:extLst>
          </p:cNvPr>
          <p:cNvSpPr/>
          <p:nvPr/>
        </p:nvSpPr>
        <p:spPr>
          <a:xfrm>
            <a:off x="219808" y="149469"/>
            <a:ext cx="11658600" cy="3059723"/>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6386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641F439-B1D4-4581-AB53-719C064F8471}"/>
              </a:ext>
            </a:extLst>
          </p:cNvPr>
          <p:cNvSpPr>
            <a:spLocks noGrp="1" noChangeArrowheads="1"/>
          </p:cNvSpPr>
          <p:nvPr>
            <p:ph type="title"/>
          </p:nvPr>
        </p:nvSpPr>
        <p:spPr/>
        <p:txBody>
          <a:bodyPr/>
          <a:lstStyle/>
          <a:p>
            <a:pPr eaLnBrk="1" hangingPunct="1"/>
            <a:r>
              <a:rPr lang="zh-CN" altLang="zh-CN"/>
              <a:t>波的周期性</a:t>
            </a:r>
          </a:p>
        </p:txBody>
      </p:sp>
      <p:sp>
        <p:nvSpPr>
          <p:cNvPr id="8195" name="Rectangle 3">
            <a:extLst>
              <a:ext uri="{FF2B5EF4-FFF2-40B4-BE49-F238E27FC236}">
                <a16:creationId xmlns:a16="http://schemas.microsoft.com/office/drawing/2014/main" id="{50C255A7-C487-44F1-BEE4-968FD20669BB}"/>
              </a:ext>
            </a:extLst>
          </p:cNvPr>
          <p:cNvSpPr>
            <a:spLocks noGrp="1" noChangeArrowheads="1"/>
          </p:cNvSpPr>
          <p:nvPr>
            <p:ph type="body" idx="1"/>
          </p:nvPr>
        </p:nvSpPr>
        <p:spPr/>
        <p:txBody>
          <a:bodyPr/>
          <a:lstStyle/>
          <a:p>
            <a:pPr eaLnBrk="1" hangingPunct="1"/>
            <a:r>
              <a:rPr lang="zh-CN" altLang="zh-CN"/>
              <a:t>时间周期性：波场中任一点的物理量，随时间做周期变化，具有时间上的周期性</a:t>
            </a:r>
          </a:p>
          <a:p>
            <a:pPr eaLnBrk="1" hangingPunct="1"/>
            <a:r>
              <a:rPr lang="zh-CN" altLang="zh-CN" i="1">
                <a:latin typeface="Times New Roman" panose="02020603050405020304" pitchFamily="18" charset="0"/>
              </a:rPr>
              <a:t>T</a:t>
            </a:r>
            <a:r>
              <a:rPr lang="zh-CN" altLang="zh-CN"/>
              <a:t>：时间周期；</a:t>
            </a:r>
            <a:r>
              <a:rPr lang="zh-CN" altLang="zh-CN" i="1">
                <a:latin typeface="Times New Roman" panose="02020603050405020304" pitchFamily="18" charset="0"/>
              </a:rPr>
              <a:t>ν</a:t>
            </a:r>
            <a:r>
              <a:rPr lang="zh-CN" altLang="zh-CN"/>
              <a:t>＝1/</a:t>
            </a:r>
            <a:r>
              <a:rPr lang="zh-CN" altLang="zh-CN" i="1">
                <a:latin typeface="Times New Roman" panose="02020603050405020304" pitchFamily="18" charset="0"/>
              </a:rPr>
              <a:t>T</a:t>
            </a:r>
            <a:r>
              <a:rPr lang="zh-CN" altLang="zh-CN"/>
              <a:t>：时间频率，单位时间内变化（振动）的次数</a:t>
            </a:r>
          </a:p>
        </p:txBody>
      </p:sp>
      <p:pic>
        <p:nvPicPr>
          <p:cNvPr id="8196" name="Picture 4" descr="时间周期性">
            <a:extLst>
              <a:ext uri="{FF2B5EF4-FFF2-40B4-BE49-F238E27FC236}">
                <a16:creationId xmlns:a16="http://schemas.microsoft.com/office/drawing/2014/main" id="{F9E0FCB8-73F3-4D1D-8B38-8E1DDFC5F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759200"/>
            <a:ext cx="731520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空间周期性">
            <a:extLst>
              <a:ext uri="{FF2B5EF4-FFF2-40B4-BE49-F238E27FC236}">
                <a16:creationId xmlns:a16="http://schemas.microsoft.com/office/drawing/2014/main" id="{CE567B24-D34A-4B28-BDA1-2FCA9BB28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2819400"/>
            <a:ext cx="6881813"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a:extLst>
              <a:ext uri="{FF2B5EF4-FFF2-40B4-BE49-F238E27FC236}">
                <a16:creationId xmlns:a16="http://schemas.microsoft.com/office/drawing/2014/main" id="{D0260536-C7E2-4814-8713-8BA6F400F96E}"/>
              </a:ext>
            </a:extLst>
          </p:cNvPr>
          <p:cNvSpPr>
            <a:spLocks noGrp="1" noChangeArrowheads="1"/>
          </p:cNvSpPr>
          <p:nvPr>
            <p:ph type="body" idx="1"/>
          </p:nvPr>
        </p:nvSpPr>
        <p:spPr>
          <a:xfrm>
            <a:off x="1981200" y="260350"/>
            <a:ext cx="8229600" cy="6121400"/>
          </a:xfrm>
        </p:spPr>
        <p:txBody>
          <a:bodyPr/>
          <a:lstStyle/>
          <a:p>
            <a:pPr eaLnBrk="1" hangingPunct="1"/>
            <a:r>
              <a:rPr lang="zh-CN" altLang="zh-CN"/>
              <a:t>空间周期性：某一时刻，波场物理量的分布，随空间作周期性变化，具有空间上的周期性</a:t>
            </a:r>
          </a:p>
          <a:p>
            <a:pPr eaLnBrk="1" hangingPunct="1"/>
            <a:r>
              <a:rPr lang="zh-CN" altLang="zh-CN" b="1">
                <a:ea typeface="楷体_GB2312" pitchFamily="1" charset="-122"/>
              </a:rPr>
              <a:t>波长</a:t>
            </a:r>
            <a:r>
              <a:rPr lang="zh-CN" altLang="zh-CN" i="1">
                <a:latin typeface="Times New Roman" panose="02020603050405020304" pitchFamily="18" charset="0"/>
              </a:rPr>
              <a:t>λ</a:t>
            </a:r>
            <a:r>
              <a:rPr lang="zh-CN" altLang="zh-CN"/>
              <a:t>：空间周期；              ：空间频率，单位距离内的变化次数，</a:t>
            </a:r>
            <a:r>
              <a:rPr lang="zh-CN" altLang="zh-CN" b="1">
                <a:latin typeface="Times New Roman" panose="02020603050405020304" pitchFamily="18" charset="0"/>
                <a:ea typeface="楷体_GB2312" pitchFamily="1" charset="-122"/>
              </a:rPr>
              <a:t>波数</a:t>
            </a:r>
          </a:p>
          <a:p>
            <a:pPr eaLnBrk="1" hangingPunct="1"/>
            <a:endParaRPr lang="zh-CN" altLang="zh-CN" b="1">
              <a:latin typeface="Times New Roman" panose="02020603050405020304" pitchFamily="18" charset="0"/>
              <a:ea typeface="楷体_GB2312" pitchFamily="1" charset="-122"/>
            </a:endParaRPr>
          </a:p>
          <a:p>
            <a:pPr eaLnBrk="1" hangingPunct="1"/>
            <a:endParaRPr lang="zh-CN" altLang="zh-CN" b="1">
              <a:latin typeface="Times New Roman" panose="02020603050405020304" pitchFamily="18" charset="0"/>
              <a:ea typeface="楷体_GB2312" pitchFamily="1" charset="-122"/>
            </a:endParaRPr>
          </a:p>
          <a:p>
            <a:pPr eaLnBrk="1" hangingPunct="1"/>
            <a:endParaRPr lang="zh-CN" altLang="zh-CN" b="1">
              <a:latin typeface="Times New Roman" panose="02020603050405020304" pitchFamily="18" charset="0"/>
              <a:ea typeface="楷体_GB2312" pitchFamily="1" charset="-122"/>
            </a:endParaRPr>
          </a:p>
          <a:p>
            <a:pPr eaLnBrk="1" hangingPunct="1"/>
            <a:r>
              <a:rPr lang="zh-CN" altLang="zh-CN">
                <a:latin typeface="Times New Roman" panose="02020603050405020304" pitchFamily="18" charset="0"/>
              </a:rPr>
              <a:t>波场具有空间、时间两重周期性</a:t>
            </a:r>
          </a:p>
          <a:p>
            <a:pPr eaLnBrk="1" hangingPunct="1"/>
            <a:endParaRPr lang="zh-CN" altLang="zh-CN"/>
          </a:p>
        </p:txBody>
      </p:sp>
      <p:graphicFrame>
        <p:nvGraphicFramePr>
          <p:cNvPr id="9220" name="Object 4">
            <a:extLst>
              <a:ext uri="{FF2B5EF4-FFF2-40B4-BE49-F238E27FC236}">
                <a16:creationId xmlns:a16="http://schemas.microsoft.com/office/drawing/2014/main" id="{1B669F4D-158E-4102-8E9A-AC7F513DB208}"/>
              </a:ext>
            </a:extLst>
          </p:cNvPr>
          <p:cNvGraphicFramePr>
            <a:graphicFrameLocks noChangeAspect="1"/>
          </p:cNvGraphicFramePr>
          <p:nvPr/>
        </p:nvGraphicFramePr>
        <p:xfrm>
          <a:off x="5880100" y="1801813"/>
          <a:ext cx="1727200" cy="576262"/>
        </p:xfrm>
        <a:graphic>
          <a:graphicData uri="http://schemas.openxmlformats.org/presentationml/2006/ole">
            <mc:AlternateContent xmlns:mc="http://schemas.openxmlformats.org/markup-compatibility/2006">
              <mc:Choice xmlns:v="urn:schemas-microsoft-com:vml" Requires="v">
                <p:oleObj r:id="rId3" imgW="532937" imgH="177646" progId="Equation.3">
                  <p:embed/>
                </p:oleObj>
              </mc:Choice>
              <mc:Fallback>
                <p:oleObj r:id="rId3" imgW="532937" imgH="177646" progId="Equation.3">
                  <p:embed/>
                  <p:pic>
                    <p:nvPicPr>
                      <p:cNvPr id="9220" name="Object 4">
                        <a:extLst>
                          <a:ext uri="{FF2B5EF4-FFF2-40B4-BE49-F238E27FC236}">
                            <a16:creationId xmlns:a16="http://schemas.microsoft.com/office/drawing/2014/main" id="{1B669F4D-158E-4102-8E9A-AC7F513DB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1801813"/>
                        <a:ext cx="17272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descr="简谐波">
            <a:extLst>
              <a:ext uri="{FF2B5EF4-FFF2-40B4-BE49-F238E27FC236}">
                <a16:creationId xmlns:a16="http://schemas.microsoft.com/office/drawing/2014/main" id="{8C47A480-6FB3-4E01-A349-43858A5A6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6" y="1125538"/>
            <a:ext cx="3095625"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a:extLst>
              <a:ext uri="{FF2B5EF4-FFF2-40B4-BE49-F238E27FC236}">
                <a16:creationId xmlns:a16="http://schemas.microsoft.com/office/drawing/2014/main" id="{A9F21D27-754A-4DED-857C-2A19DEA86C19}"/>
              </a:ext>
            </a:extLst>
          </p:cNvPr>
          <p:cNvSpPr>
            <a:spLocks noGrp="1" noChangeArrowheads="1"/>
          </p:cNvSpPr>
          <p:nvPr>
            <p:ph type="title"/>
          </p:nvPr>
        </p:nvSpPr>
        <p:spPr/>
        <p:txBody>
          <a:bodyPr/>
          <a:lstStyle/>
          <a:p>
            <a:pPr eaLnBrk="1" hangingPunct="1"/>
            <a:r>
              <a:rPr lang="zh-CN" altLang="zh-CN"/>
              <a:t>简谐波的数学描述</a:t>
            </a:r>
          </a:p>
        </p:txBody>
      </p:sp>
      <p:sp>
        <p:nvSpPr>
          <p:cNvPr id="10244" name="Rectangle 4">
            <a:extLst>
              <a:ext uri="{FF2B5EF4-FFF2-40B4-BE49-F238E27FC236}">
                <a16:creationId xmlns:a16="http://schemas.microsoft.com/office/drawing/2014/main" id="{1E5E0C64-899F-4E6B-93D1-072F74059B03}"/>
              </a:ext>
            </a:extLst>
          </p:cNvPr>
          <p:cNvSpPr>
            <a:spLocks noGrp="1" noChangeArrowheads="1"/>
          </p:cNvSpPr>
          <p:nvPr>
            <p:ph type="body" sz="half" idx="1"/>
          </p:nvPr>
        </p:nvSpPr>
        <p:spPr>
          <a:xfrm>
            <a:off x="1981201" y="1600201"/>
            <a:ext cx="4041775" cy="4525963"/>
          </a:xfrm>
        </p:spPr>
        <p:txBody>
          <a:bodyPr/>
          <a:lstStyle/>
          <a:p>
            <a:pPr algn="just" eaLnBrk="1" hangingPunct="1"/>
            <a:r>
              <a:rPr lang="zh-CN" altLang="zh-CN"/>
              <a:t>最简单的是简谐波，其振动可以用三角函数表示，在一维情况下，为 </a:t>
            </a:r>
          </a:p>
        </p:txBody>
      </p:sp>
      <p:graphicFrame>
        <p:nvGraphicFramePr>
          <p:cNvPr id="10245" name="Object 5">
            <a:extLst>
              <a:ext uri="{FF2B5EF4-FFF2-40B4-BE49-F238E27FC236}">
                <a16:creationId xmlns:a16="http://schemas.microsoft.com/office/drawing/2014/main" id="{547199B1-3C6C-4EC0-8ED7-13CD458AF28B}"/>
              </a:ext>
            </a:extLst>
          </p:cNvPr>
          <p:cNvGraphicFramePr>
            <a:graphicFrameLocks noGrp="1" noChangeAspect="1"/>
          </p:cNvGraphicFramePr>
          <p:nvPr>
            <p:ph sz="quarter" idx="2"/>
          </p:nvPr>
        </p:nvGraphicFramePr>
        <p:xfrm>
          <a:off x="10128250" y="2205039"/>
          <a:ext cx="338138" cy="338137"/>
        </p:xfrm>
        <a:graphic>
          <a:graphicData uri="http://schemas.openxmlformats.org/presentationml/2006/ole">
            <mc:AlternateContent xmlns:mc="http://schemas.openxmlformats.org/markup-compatibility/2006">
              <mc:Choice xmlns:v="urn:schemas-microsoft-com:vml" Requires="v">
                <p:oleObj r:id="rId3" imgW="127055" imgH="127055" progId="Equation.3">
                  <p:embed/>
                </p:oleObj>
              </mc:Choice>
              <mc:Fallback>
                <p:oleObj r:id="rId3" imgW="127055" imgH="127055" progId="Equation.3">
                  <p:embed/>
                  <p:pic>
                    <p:nvPicPr>
                      <p:cNvPr id="10245" name="Object 5">
                        <a:extLst>
                          <a:ext uri="{FF2B5EF4-FFF2-40B4-BE49-F238E27FC236}">
                            <a16:creationId xmlns:a16="http://schemas.microsoft.com/office/drawing/2014/main" id="{547199B1-3C6C-4EC0-8ED7-13CD458AF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0" y="2205039"/>
                        <a:ext cx="338138"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6">
            <a:extLst>
              <a:ext uri="{FF2B5EF4-FFF2-40B4-BE49-F238E27FC236}">
                <a16:creationId xmlns:a16="http://schemas.microsoft.com/office/drawing/2014/main" id="{E6DC4D57-C835-4134-925D-ED2CDE6F9E3F}"/>
              </a:ext>
            </a:extLst>
          </p:cNvPr>
          <p:cNvGraphicFramePr>
            <a:graphicFrameLocks noChangeAspect="1"/>
          </p:cNvGraphicFramePr>
          <p:nvPr/>
        </p:nvGraphicFramePr>
        <p:xfrm>
          <a:off x="2471739" y="3103564"/>
          <a:ext cx="6719887" cy="973137"/>
        </p:xfrm>
        <a:graphic>
          <a:graphicData uri="http://schemas.openxmlformats.org/presentationml/2006/ole">
            <mc:AlternateContent xmlns:mc="http://schemas.openxmlformats.org/markup-compatibility/2006">
              <mc:Choice xmlns:v="urn:schemas-microsoft-com:vml" Requires="v">
                <p:oleObj r:id="rId5" imgW="2184400" imgH="393700" progId="Equation.DSMT4">
                  <p:embed/>
                </p:oleObj>
              </mc:Choice>
              <mc:Fallback>
                <p:oleObj r:id="rId5" imgW="2184400" imgH="393700" progId="Equation.DSMT4">
                  <p:embed/>
                  <p:pic>
                    <p:nvPicPr>
                      <p:cNvPr id="10246" name="Object 6">
                        <a:extLst>
                          <a:ext uri="{FF2B5EF4-FFF2-40B4-BE49-F238E27FC236}">
                            <a16:creationId xmlns:a16="http://schemas.microsoft.com/office/drawing/2014/main" id="{E6DC4D57-C835-4134-925D-ED2CDE6F9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1739" y="3103564"/>
                        <a:ext cx="6719887"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7" name="Text Box 7">
            <a:extLst>
              <a:ext uri="{FF2B5EF4-FFF2-40B4-BE49-F238E27FC236}">
                <a16:creationId xmlns:a16="http://schemas.microsoft.com/office/drawing/2014/main" id="{542BC7F6-C2B5-4052-A030-D4279D69CEF1}"/>
              </a:ext>
            </a:extLst>
          </p:cNvPr>
          <p:cNvSpPr txBox="1">
            <a:spLocks noChangeArrowheads="1"/>
          </p:cNvSpPr>
          <p:nvPr/>
        </p:nvSpPr>
        <p:spPr bwMode="auto">
          <a:xfrm>
            <a:off x="2135188" y="3716339"/>
            <a:ext cx="6096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宋体" panose="02010600030101010101" pitchFamily="2" charset="-122"/>
              </a:rPr>
              <a:t>表示沿X方向传播的余弦波</a:t>
            </a:r>
          </a:p>
        </p:txBody>
      </p:sp>
      <p:sp>
        <p:nvSpPr>
          <p:cNvPr id="10248" name="Line 8">
            <a:extLst>
              <a:ext uri="{FF2B5EF4-FFF2-40B4-BE49-F238E27FC236}">
                <a16:creationId xmlns:a16="http://schemas.microsoft.com/office/drawing/2014/main" id="{3310C963-BB2E-467C-B53A-288B00A35C91}"/>
              </a:ext>
            </a:extLst>
          </p:cNvPr>
          <p:cNvSpPr>
            <a:spLocks noChangeShapeType="1"/>
          </p:cNvSpPr>
          <p:nvPr/>
        </p:nvSpPr>
        <p:spPr bwMode="auto">
          <a:xfrm>
            <a:off x="6383338" y="2133600"/>
            <a:ext cx="4176712" cy="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0249" name="Object 9">
            <a:extLst>
              <a:ext uri="{FF2B5EF4-FFF2-40B4-BE49-F238E27FC236}">
                <a16:creationId xmlns:a16="http://schemas.microsoft.com/office/drawing/2014/main" id="{6E97EE9A-848F-4487-B4DE-4C521C5CEFD4}"/>
              </a:ext>
            </a:extLst>
          </p:cNvPr>
          <p:cNvGraphicFramePr>
            <a:graphicFrameLocks noGrp="1" noChangeAspect="1"/>
          </p:cNvGraphicFramePr>
          <p:nvPr>
            <p:ph sz="quarter" idx="3"/>
          </p:nvPr>
        </p:nvGraphicFramePr>
        <p:xfrm>
          <a:off x="2405063" y="4119563"/>
          <a:ext cx="1295400" cy="1181100"/>
        </p:xfrm>
        <a:graphic>
          <a:graphicData uri="http://schemas.openxmlformats.org/presentationml/2006/ole">
            <mc:AlternateContent xmlns:mc="http://schemas.openxmlformats.org/markup-compatibility/2006">
              <mc:Choice xmlns:v="urn:schemas-microsoft-com:vml" Requires="v">
                <p:oleObj r:id="rId7" imgW="431987" imgH="393871" progId="Equation.DSMT4">
                  <p:embed/>
                </p:oleObj>
              </mc:Choice>
              <mc:Fallback>
                <p:oleObj r:id="rId7" imgW="431987" imgH="393871" progId="Equation.DSMT4">
                  <p:embed/>
                  <p:pic>
                    <p:nvPicPr>
                      <p:cNvPr id="10249" name="Object 9">
                        <a:extLst>
                          <a:ext uri="{FF2B5EF4-FFF2-40B4-BE49-F238E27FC236}">
                            <a16:creationId xmlns:a16="http://schemas.microsoft.com/office/drawing/2014/main" id="{6E97EE9A-848F-4487-B4DE-4C521C5CEF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5063" y="4119563"/>
                        <a:ext cx="12954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0" name="Object 10">
            <a:extLst>
              <a:ext uri="{FF2B5EF4-FFF2-40B4-BE49-F238E27FC236}">
                <a16:creationId xmlns:a16="http://schemas.microsoft.com/office/drawing/2014/main" id="{F556750E-6B64-437A-8489-9E968ABBFCAA}"/>
              </a:ext>
            </a:extLst>
          </p:cNvPr>
          <p:cNvGraphicFramePr>
            <a:graphicFrameLocks noChangeAspect="1"/>
          </p:cNvGraphicFramePr>
          <p:nvPr/>
        </p:nvGraphicFramePr>
        <p:xfrm>
          <a:off x="2247901" y="5229225"/>
          <a:ext cx="6016625" cy="565150"/>
        </p:xfrm>
        <a:graphic>
          <a:graphicData uri="http://schemas.openxmlformats.org/presentationml/2006/ole">
            <mc:AlternateContent xmlns:mc="http://schemas.openxmlformats.org/markup-compatibility/2006">
              <mc:Choice xmlns:v="urn:schemas-microsoft-com:vml" Requires="v">
                <p:oleObj r:id="rId9" imgW="1956649" imgH="228699" progId="Equation.3">
                  <p:embed/>
                </p:oleObj>
              </mc:Choice>
              <mc:Fallback>
                <p:oleObj r:id="rId9" imgW="1956649" imgH="228699" progId="Equation.3">
                  <p:embed/>
                  <p:pic>
                    <p:nvPicPr>
                      <p:cNvPr id="10250" name="Object 10">
                        <a:extLst>
                          <a:ext uri="{FF2B5EF4-FFF2-40B4-BE49-F238E27FC236}">
                            <a16:creationId xmlns:a16="http://schemas.microsoft.com/office/drawing/2014/main" id="{F556750E-6B64-437A-8489-9E968ABBFC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7901" y="5229225"/>
                        <a:ext cx="60166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1" name="Object 11">
            <a:extLst>
              <a:ext uri="{FF2B5EF4-FFF2-40B4-BE49-F238E27FC236}">
                <a16:creationId xmlns:a16="http://schemas.microsoft.com/office/drawing/2014/main" id="{1D6111B8-39FF-4A82-9F87-EE8BBF99031E}"/>
              </a:ext>
            </a:extLst>
          </p:cNvPr>
          <p:cNvGraphicFramePr>
            <a:graphicFrameLocks noChangeAspect="1"/>
          </p:cNvGraphicFramePr>
          <p:nvPr/>
        </p:nvGraphicFramePr>
        <p:xfrm>
          <a:off x="5357813" y="4149725"/>
          <a:ext cx="1357312" cy="1136650"/>
        </p:xfrm>
        <a:graphic>
          <a:graphicData uri="http://schemas.openxmlformats.org/presentationml/2006/ole">
            <mc:AlternateContent xmlns:mc="http://schemas.openxmlformats.org/markup-compatibility/2006">
              <mc:Choice xmlns:v="urn:schemas-microsoft-com:vml" Requires="v">
                <p:oleObj r:id="rId11" imgW="470104" imgH="393871" progId="Equation.DSMT4">
                  <p:embed/>
                </p:oleObj>
              </mc:Choice>
              <mc:Fallback>
                <p:oleObj r:id="rId11" imgW="470104" imgH="393871" progId="Equation.DSMT4">
                  <p:embed/>
                  <p:pic>
                    <p:nvPicPr>
                      <p:cNvPr id="10251" name="Object 11">
                        <a:extLst>
                          <a:ext uri="{FF2B5EF4-FFF2-40B4-BE49-F238E27FC236}">
                            <a16:creationId xmlns:a16="http://schemas.microsoft.com/office/drawing/2014/main" id="{1D6111B8-39FF-4A82-9F87-EE8BBF9903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7813" y="4149725"/>
                        <a:ext cx="1357312"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2" name="Object 12">
            <a:extLst>
              <a:ext uri="{FF2B5EF4-FFF2-40B4-BE49-F238E27FC236}">
                <a16:creationId xmlns:a16="http://schemas.microsoft.com/office/drawing/2014/main" id="{5F976459-4D6B-43B0-957B-567C4F7DEFC6}"/>
              </a:ext>
            </a:extLst>
          </p:cNvPr>
          <p:cNvGraphicFramePr>
            <a:graphicFrameLocks noChangeAspect="1"/>
          </p:cNvGraphicFramePr>
          <p:nvPr/>
        </p:nvGraphicFramePr>
        <p:xfrm>
          <a:off x="3613150" y="4149725"/>
          <a:ext cx="1760538" cy="1136650"/>
        </p:xfrm>
        <a:graphic>
          <a:graphicData uri="http://schemas.openxmlformats.org/presentationml/2006/ole">
            <mc:AlternateContent xmlns:mc="http://schemas.openxmlformats.org/markup-compatibility/2006">
              <mc:Choice xmlns:v="urn:schemas-microsoft-com:vml" Requires="v">
                <p:oleObj r:id="rId13" imgW="609600" imgH="393700" progId="Equation.DSMT4">
                  <p:embed/>
                </p:oleObj>
              </mc:Choice>
              <mc:Fallback>
                <p:oleObj r:id="rId13" imgW="609600" imgH="393700" progId="Equation.DSMT4">
                  <p:embed/>
                  <p:pic>
                    <p:nvPicPr>
                      <p:cNvPr id="10252" name="Object 12">
                        <a:extLst>
                          <a:ext uri="{FF2B5EF4-FFF2-40B4-BE49-F238E27FC236}">
                            <a16:creationId xmlns:a16="http://schemas.microsoft.com/office/drawing/2014/main" id="{5F976459-4D6B-43B0-957B-567C4F7DEF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13150" y="4149725"/>
                        <a:ext cx="1760538"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3" name="Object 13">
            <a:extLst>
              <a:ext uri="{FF2B5EF4-FFF2-40B4-BE49-F238E27FC236}">
                <a16:creationId xmlns:a16="http://schemas.microsoft.com/office/drawing/2014/main" id="{DBFB250A-F4B9-4C23-A756-4641E912396C}"/>
              </a:ext>
            </a:extLst>
          </p:cNvPr>
          <p:cNvGraphicFramePr>
            <a:graphicFrameLocks noChangeAspect="1"/>
          </p:cNvGraphicFramePr>
          <p:nvPr/>
        </p:nvGraphicFramePr>
        <p:xfrm>
          <a:off x="6743701" y="4460876"/>
          <a:ext cx="881063" cy="512763"/>
        </p:xfrm>
        <a:graphic>
          <a:graphicData uri="http://schemas.openxmlformats.org/presentationml/2006/ole">
            <mc:AlternateContent xmlns:mc="http://schemas.openxmlformats.org/markup-compatibility/2006">
              <mc:Choice xmlns:v="urn:schemas-microsoft-com:vml" Requires="v">
                <p:oleObj r:id="rId15" imgW="304668" imgH="177723" progId="Equation.DSMT4">
                  <p:embed/>
                </p:oleObj>
              </mc:Choice>
              <mc:Fallback>
                <p:oleObj r:id="rId15" imgW="304668" imgH="177723" progId="Equation.DSMT4">
                  <p:embed/>
                  <p:pic>
                    <p:nvPicPr>
                      <p:cNvPr id="10253" name="Object 13">
                        <a:extLst>
                          <a:ext uri="{FF2B5EF4-FFF2-40B4-BE49-F238E27FC236}">
                            <a16:creationId xmlns:a16="http://schemas.microsoft.com/office/drawing/2014/main" id="{DBFB250A-F4B9-4C23-A756-4641E912396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43701" y="4460876"/>
                        <a:ext cx="881063"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14">
            <a:extLst>
              <a:ext uri="{FF2B5EF4-FFF2-40B4-BE49-F238E27FC236}">
                <a16:creationId xmlns:a16="http://schemas.microsoft.com/office/drawing/2014/main" id="{34367723-8450-44A2-8F34-4AF54792099E}"/>
              </a:ext>
            </a:extLst>
          </p:cNvPr>
          <p:cNvGraphicFramePr>
            <a:graphicFrameLocks noChangeAspect="1"/>
          </p:cNvGraphicFramePr>
          <p:nvPr/>
        </p:nvGraphicFramePr>
        <p:xfrm>
          <a:off x="2279651" y="5743575"/>
          <a:ext cx="6016625" cy="565150"/>
        </p:xfrm>
        <a:graphic>
          <a:graphicData uri="http://schemas.openxmlformats.org/presentationml/2006/ole">
            <mc:AlternateContent xmlns:mc="http://schemas.openxmlformats.org/markup-compatibility/2006">
              <mc:Choice xmlns:v="urn:schemas-microsoft-com:vml" Requires="v">
                <p:oleObj r:id="rId17" imgW="1956649" imgH="228699" progId="Equation.3">
                  <p:embed/>
                </p:oleObj>
              </mc:Choice>
              <mc:Fallback>
                <p:oleObj r:id="rId17" imgW="1956649" imgH="228699" progId="Equation.3">
                  <p:embed/>
                  <p:pic>
                    <p:nvPicPr>
                      <p:cNvPr id="10254" name="Object 14">
                        <a:extLst>
                          <a:ext uri="{FF2B5EF4-FFF2-40B4-BE49-F238E27FC236}">
                            <a16:creationId xmlns:a16="http://schemas.microsoft.com/office/drawing/2014/main" id="{34367723-8450-44A2-8F34-4AF5479209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79651" y="5743575"/>
                        <a:ext cx="60166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5" name="Object 15">
            <a:extLst>
              <a:ext uri="{FF2B5EF4-FFF2-40B4-BE49-F238E27FC236}">
                <a16:creationId xmlns:a16="http://schemas.microsoft.com/office/drawing/2014/main" id="{3AECCA45-9228-413E-803C-4BEC3D125F40}"/>
              </a:ext>
            </a:extLst>
          </p:cNvPr>
          <p:cNvGraphicFramePr>
            <a:graphicFrameLocks noChangeAspect="1"/>
          </p:cNvGraphicFramePr>
          <p:nvPr/>
        </p:nvGraphicFramePr>
        <p:xfrm>
          <a:off x="8231189" y="4221163"/>
          <a:ext cx="1393825" cy="1136650"/>
        </p:xfrm>
        <a:graphic>
          <a:graphicData uri="http://schemas.openxmlformats.org/presentationml/2006/ole">
            <mc:AlternateContent xmlns:mc="http://schemas.openxmlformats.org/markup-compatibility/2006">
              <mc:Choice xmlns:v="urn:schemas-microsoft-com:vml" Requires="v">
                <p:oleObj r:id="rId19" imgW="482810" imgH="393871" progId="Equation.DSMT4">
                  <p:embed/>
                </p:oleObj>
              </mc:Choice>
              <mc:Fallback>
                <p:oleObj r:id="rId19" imgW="482810" imgH="393871" progId="Equation.DSMT4">
                  <p:embed/>
                  <p:pic>
                    <p:nvPicPr>
                      <p:cNvPr id="10255" name="Object 15">
                        <a:extLst>
                          <a:ext uri="{FF2B5EF4-FFF2-40B4-BE49-F238E27FC236}">
                            <a16:creationId xmlns:a16="http://schemas.microsoft.com/office/drawing/2014/main" id="{3AECCA45-9228-413E-803C-4BEC3D125F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31189" y="4221163"/>
                        <a:ext cx="1393825"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6" name="Object 16">
            <a:extLst>
              <a:ext uri="{FF2B5EF4-FFF2-40B4-BE49-F238E27FC236}">
                <a16:creationId xmlns:a16="http://schemas.microsoft.com/office/drawing/2014/main" id="{A5B9F30C-6DF8-4EAA-85D8-8EE4EED24403}"/>
              </a:ext>
            </a:extLst>
          </p:cNvPr>
          <p:cNvGraphicFramePr>
            <a:graphicFrameLocks noChangeAspect="1"/>
          </p:cNvGraphicFramePr>
          <p:nvPr/>
        </p:nvGraphicFramePr>
        <p:xfrm>
          <a:off x="8405813" y="5445125"/>
          <a:ext cx="1651000" cy="514350"/>
        </p:xfrm>
        <a:graphic>
          <a:graphicData uri="http://schemas.openxmlformats.org/presentationml/2006/ole">
            <mc:AlternateContent xmlns:mc="http://schemas.openxmlformats.org/markup-compatibility/2006">
              <mc:Choice xmlns:v="urn:schemas-microsoft-com:vml" Requires="v">
                <p:oleObj r:id="rId21" imgW="571004" imgH="177646" progId="Equation.DSMT4">
                  <p:embed/>
                </p:oleObj>
              </mc:Choice>
              <mc:Fallback>
                <p:oleObj r:id="rId21" imgW="571004" imgH="177646" progId="Equation.DSMT4">
                  <p:embed/>
                  <p:pic>
                    <p:nvPicPr>
                      <p:cNvPr id="10256" name="Object 16">
                        <a:extLst>
                          <a:ext uri="{FF2B5EF4-FFF2-40B4-BE49-F238E27FC236}">
                            <a16:creationId xmlns:a16="http://schemas.microsoft.com/office/drawing/2014/main" id="{A5B9F30C-6DF8-4EAA-85D8-8EE4EED2440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05813" y="5445125"/>
                        <a:ext cx="16510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additive="base">
                                        <p:cTn id="7" dur="500" fill="hold"/>
                                        <p:tgtEl>
                                          <p:spTgt spid="10246"/>
                                        </p:tgtEl>
                                        <p:attrNameLst>
                                          <p:attrName>ppt_x</p:attrName>
                                        </p:attrNameLst>
                                      </p:cBhvr>
                                      <p:tavLst>
                                        <p:tav tm="0">
                                          <p:val>
                                            <p:strVal val="0-#ppt_w/2"/>
                                          </p:val>
                                        </p:tav>
                                        <p:tav tm="100000">
                                          <p:val>
                                            <p:strVal val="#ppt_x"/>
                                          </p:val>
                                        </p:tav>
                                      </p:tavLst>
                                    </p:anim>
                                    <p:anim calcmode="lin" valueType="num">
                                      <p:cBhvr additive="base">
                                        <p:cTn id="8" dur="500" fill="hold"/>
                                        <p:tgtEl>
                                          <p:spTgt spid="102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7"/>
                                        </p:tgtEl>
                                        <p:attrNameLst>
                                          <p:attrName>style.visibility</p:attrName>
                                        </p:attrNameLst>
                                      </p:cBhvr>
                                      <p:to>
                                        <p:strVal val="visible"/>
                                      </p:to>
                                    </p:set>
                                    <p:anim calcmode="lin" valueType="num">
                                      <p:cBhvr additive="base">
                                        <p:cTn id="13" dur="500" fill="hold"/>
                                        <p:tgtEl>
                                          <p:spTgt spid="10247"/>
                                        </p:tgtEl>
                                        <p:attrNameLst>
                                          <p:attrName>ppt_x</p:attrName>
                                        </p:attrNameLst>
                                      </p:cBhvr>
                                      <p:tavLst>
                                        <p:tav tm="0">
                                          <p:val>
                                            <p:strVal val="0-#ppt_w/2"/>
                                          </p:val>
                                        </p:tav>
                                        <p:tav tm="100000">
                                          <p:val>
                                            <p:strVal val="#ppt_x"/>
                                          </p:val>
                                        </p:tav>
                                      </p:tavLst>
                                    </p:anim>
                                    <p:anim calcmode="lin" valueType="num">
                                      <p:cBhvr additive="base">
                                        <p:cTn id="14" dur="500" fill="hold"/>
                                        <p:tgtEl>
                                          <p:spTgt spid="102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2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2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25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7DCC2E6-6F72-4F2F-989D-28CD2DD8399D}"/>
              </a:ext>
            </a:extLst>
          </p:cNvPr>
          <p:cNvSpPr>
            <a:spLocks noChangeArrowheads="1"/>
          </p:cNvSpPr>
          <p:nvPr/>
        </p:nvSpPr>
        <p:spPr bwMode="auto">
          <a:xfrm>
            <a:off x="3648075" y="5013325"/>
            <a:ext cx="1943100" cy="2159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3" name="Line 3">
            <a:extLst>
              <a:ext uri="{FF2B5EF4-FFF2-40B4-BE49-F238E27FC236}">
                <a16:creationId xmlns:a16="http://schemas.microsoft.com/office/drawing/2014/main" id="{5D44CD93-9DD1-40AC-9867-F0BA13004A6E}"/>
              </a:ext>
            </a:extLst>
          </p:cNvPr>
          <p:cNvSpPr>
            <a:spLocks noChangeShapeType="1"/>
          </p:cNvSpPr>
          <p:nvPr/>
        </p:nvSpPr>
        <p:spPr bwMode="auto">
          <a:xfrm>
            <a:off x="3935413" y="4652963"/>
            <a:ext cx="0" cy="1871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4" name="Line 4">
            <a:extLst>
              <a:ext uri="{FF2B5EF4-FFF2-40B4-BE49-F238E27FC236}">
                <a16:creationId xmlns:a16="http://schemas.microsoft.com/office/drawing/2014/main" id="{54C7C3A1-6C73-4DEB-8734-0257BA652E85}"/>
              </a:ext>
            </a:extLst>
          </p:cNvPr>
          <p:cNvSpPr>
            <a:spLocks noChangeShapeType="1"/>
          </p:cNvSpPr>
          <p:nvPr/>
        </p:nvSpPr>
        <p:spPr bwMode="auto">
          <a:xfrm>
            <a:off x="4583113" y="3860801"/>
            <a:ext cx="0" cy="16557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5" name="Rectangle 5">
            <a:extLst>
              <a:ext uri="{FF2B5EF4-FFF2-40B4-BE49-F238E27FC236}">
                <a16:creationId xmlns:a16="http://schemas.microsoft.com/office/drawing/2014/main" id="{DB762A4F-F0D2-4F2E-90A5-8D8E4E5BD3FD}"/>
              </a:ext>
            </a:extLst>
          </p:cNvPr>
          <p:cNvSpPr>
            <a:spLocks noChangeArrowheads="1"/>
          </p:cNvSpPr>
          <p:nvPr/>
        </p:nvSpPr>
        <p:spPr bwMode="auto">
          <a:xfrm>
            <a:off x="3648075" y="5516564"/>
            <a:ext cx="1943100" cy="28892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6" name="Line 6">
            <a:extLst>
              <a:ext uri="{FF2B5EF4-FFF2-40B4-BE49-F238E27FC236}">
                <a16:creationId xmlns:a16="http://schemas.microsoft.com/office/drawing/2014/main" id="{D839E97D-6E2A-44C7-A5AB-42FD93A388BC}"/>
              </a:ext>
            </a:extLst>
          </p:cNvPr>
          <p:cNvSpPr>
            <a:spLocks noChangeShapeType="1"/>
          </p:cNvSpPr>
          <p:nvPr/>
        </p:nvSpPr>
        <p:spPr bwMode="auto">
          <a:xfrm>
            <a:off x="3503613" y="260350"/>
            <a:ext cx="0" cy="6337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7" name="Line 7">
            <a:extLst>
              <a:ext uri="{FF2B5EF4-FFF2-40B4-BE49-F238E27FC236}">
                <a16:creationId xmlns:a16="http://schemas.microsoft.com/office/drawing/2014/main" id="{1F2EBCD9-D64F-42E5-BFA2-E26ADDF96F1F}"/>
              </a:ext>
            </a:extLst>
          </p:cNvPr>
          <p:cNvSpPr>
            <a:spLocks noChangeShapeType="1"/>
          </p:cNvSpPr>
          <p:nvPr/>
        </p:nvSpPr>
        <p:spPr bwMode="auto">
          <a:xfrm>
            <a:off x="5951538" y="260350"/>
            <a:ext cx="0" cy="6337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8" name="Line 8">
            <a:extLst>
              <a:ext uri="{FF2B5EF4-FFF2-40B4-BE49-F238E27FC236}">
                <a16:creationId xmlns:a16="http://schemas.microsoft.com/office/drawing/2014/main" id="{FABF6336-185F-495D-9165-09594247E7F0}"/>
              </a:ext>
            </a:extLst>
          </p:cNvPr>
          <p:cNvSpPr>
            <a:spLocks noChangeShapeType="1"/>
          </p:cNvSpPr>
          <p:nvPr/>
        </p:nvSpPr>
        <p:spPr bwMode="auto">
          <a:xfrm>
            <a:off x="7751763" y="260350"/>
            <a:ext cx="0" cy="6337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9" name="Line 9">
            <a:extLst>
              <a:ext uri="{FF2B5EF4-FFF2-40B4-BE49-F238E27FC236}">
                <a16:creationId xmlns:a16="http://schemas.microsoft.com/office/drawing/2014/main" id="{4A4FCC26-C2CA-406E-8C77-8FB8DA8DA958}"/>
              </a:ext>
            </a:extLst>
          </p:cNvPr>
          <p:cNvSpPr>
            <a:spLocks noChangeShapeType="1"/>
          </p:cNvSpPr>
          <p:nvPr/>
        </p:nvSpPr>
        <p:spPr bwMode="auto">
          <a:xfrm>
            <a:off x="3503613" y="9810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Line 10">
            <a:extLst>
              <a:ext uri="{FF2B5EF4-FFF2-40B4-BE49-F238E27FC236}">
                <a16:creationId xmlns:a16="http://schemas.microsoft.com/office/drawing/2014/main" id="{1322E805-6C32-4F8A-9D07-F274F8FB5780}"/>
              </a:ext>
            </a:extLst>
          </p:cNvPr>
          <p:cNvSpPr>
            <a:spLocks noChangeShapeType="1"/>
          </p:cNvSpPr>
          <p:nvPr/>
        </p:nvSpPr>
        <p:spPr bwMode="auto">
          <a:xfrm>
            <a:off x="3503613" y="12684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1" name="Line 11">
            <a:extLst>
              <a:ext uri="{FF2B5EF4-FFF2-40B4-BE49-F238E27FC236}">
                <a16:creationId xmlns:a16="http://schemas.microsoft.com/office/drawing/2014/main" id="{347D31B3-717F-4863-8771-BBFE4096B5E6}"/>
              </a:ext>
            </a:extLst>
          </p:cNvPr>
          <p:cNvSpPr>
            <a:spLocks noChangeShapeType="1"/>
          </p:cNvSpPr>
          <p:nvPr/>
        </p:nvSpPr>
        <p:spPr bwMode="auto">
          <a:xfrm>
            <a:off x="3503613" y="15573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2" name="Line 12">
            <a:extLst>
              <a:ext uri="{FF2B5EF4-FFF2-40B4-BE49-F238E27FC236}">
                <a16:creationId xmlns:a16="http://schemas.microsoft.com/office/drawing/2014/main" id="{81F9F2EA-0908-4D79-A00D-A92FE502EBF9}"/>
              </a:ext>
            </a:extLst>
          </p:cNvPr>
          <p:cNvSpPr>
            <a:spLocks noChangeShapeType="1"/>
          </p:cNvSpPr>
          <p:nvPr/>
        </p:nvSpPr>
        <p:spPr bwMode="auto">
          <a:xfrm>
            <a:off x="3503613" y="18446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3" name="Line 13">
            <a:extLst>
              <a:ext uri="{FF2B5EF4-FFF2-40B4-BE49-F238E27FC236}">
                <a16:creationId xmlns:a16="http://schemas.microsoft.com/office/drawing/2014/main" id="{FF65ECAD-57DA-44EE-A6C8-0ECE73A21D6D}"/>
              </a:ext>
            </a:extLst>
          </p:cNvPr>
          <p:cNvSpPr>
            <a:spLocks noChangeShapeType="1"/>
          </p:cNvSpPr>
          <p:nvPr/>
        </p:nvSpPr>
        <p:spPr bwMode="auto">
          <a:xfrm>
            <a:off x="3503613" y="21336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4" name="Line 14">
            <a:extLst>
              <a:ext uri="{FF2B5EF4-FFF2-40B4-BE49-F238E27FC236}">
                <a16:creationId xmlns:a16="http://schemas.microsoft.com/office/drawing/2014/main" id="{4ED8E0BB-C1B4-452C-ABE0-41328D185CAB}"/>
              </a:ext>
            </a:extLst>
          </p:cNvPr>
          <p:cNvSpPr>
            <a:spLocks noChangeShapeType="1"/>
          </p:cNvSpPr>
          <p:nvPr/>
        </p:nvSpPr>
        <p:spPr bwMode="auto">
          <a:xfrm>
            <a:off x="3503613" y="24209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5" name="Line 15">
            <a:extLst>
              <a:ext uri="{FF2B5EF4-FFF2-40B4-BE49-F238E27FC236}">
                <a16:creationId xmlns:a16="http://schemas.microsoft.com/office/drawing/2014/main" id="{DA8F229D-F193-49F6-91B5-28A56141448E}"/>
              </a:ext>
            </a:extLst>
          </p:cNvPr>
          <p:cNvSpPr>
            <a:spLocks noChangeShapeType="1"/>
          </p:cNvSpPr>
          <p:nvPr/>
        </p:nvSpPr>
        <p:spPr bwMode="auto">
          <a:xfrm>
            <a:off x="3503613" y="27082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6" name="Line 16">
            <a:extLst>
              <a:ext uri="{FF2B5EF4-FFF2-40B4-BE49-F238E27FC236}">
                <a16:creationId xmlns:a16="http://schemas.microsoft.com/office/drawing/2014/main" id="{56747F51-4472-43F9-81C1-64C4714060B5}"/>
              </a:ext>
            </a:extLst>
          </p:cNvPr>
          <p:cNvSpPr>
            <a:spLocks noChangeShapeType="1"/>
          </p:cNvSpPr>
          <p:nvPr/>
        </p:nvSpPr>
        <p:spPr bwMode="auto">
          <a:xfrm>
            <a:off x="3503613" y="29956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Line 17">
            <a:extLst>
              <a:ext uri="{FF2B5EF4-FFF2-40B4-BE49-F238E27FC236}">
                <a16:creationId xmlns:a16="http://schemas.microsoft.com/office/drawing/2014/main" id="{CC794EEC-B48B-4470-8D5E-84C7B07A4DCE}"/>
              </a:ext>
            </a:extLst>
          </p:cNvPr>
          <p:cNvSpPr>
            <a:spLocks noChangeShapeType="1"/>
          </p:cNvSpPr>
          <p:nvPr/>
        </p:nvSpPr>
        <p:spPr bwMode="auto">
          <a:xfrm>
            <a:off x="3503613" y="32845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8" name="Line 18">
            <a:extLst>
              <a:ext uri="{FF2B5EF4-FFF2-40B4-BE49-F238E27FC236}">
                <a16:creationId xmlns:a16="http://schemas.microsoft.com/office/drawing/2014/main" id="{CE955A2C-3365-4EDB-A8C4-A7D637BF253A}"/>
              </a:ext>
            </a:extLst>
          </p:cNvPr>
          <p:cNvSpPr>
            <a:spLocks noChangeShapeType="1"/>
          </p:cNvSpPr>
          <p:nvPr/>
        </p:nvSpPr>
        <p:spPr bwMode="auto">
          <a:xfrm>
            <a:off x="3503613" y="35718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9" name="Line 19">
            <a:extLst>
              <a:ext uri="{FF2B5EF4-FFF2-40B4-BE49-F238E27FC236}">
                <a16:creationId xmlns:a16="http://schemas.microsoft.com/office/drawing/2014/main" id="{9CAF2231-3BB7-410B-B2EC-9FC8A709CCD8}"/>
              </a:ext>
            </a:extLst>
          </p:cNvPr>
          <p:cNvSpPr>
            <a:spLocks noChangeShapeType="1"/>
          </p:cNvSpPr>
          <p:nvPr/>
        </p:nvSpPr>
        <p:spPr bwMode="auto">
          <a:xfrm>
            <a:off x="3503613" y="38608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0" name="Line 20">
            <a:extLst>
              <a:ext uri="{FF2B5EF4-FFF2-40B4-BE49-F238E27FC236}">
                <a16:creationId xmlns:a16="http://schemas.microsoft.com/office/drawing/2014/main" id="{9FF73E15-F471-4141-9B9A-8E5676E98D4A}"/>
              </a:ext>
            </a:extLst>
          </p:cNvPr>
          <p:cNvSpPr>
            <a:spLocks noChangeShapeType="1"/>
          </p:cNvSpPr>
          <p:nvPr/>
        </p:nvSpPr>
        <p:spPr bwMode="auto">
          <a:xfrm>
            <a:off x="3503613" y="41481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1" name="Line 21">
            <a:extLst>
              <a:ext uri="{FF2B5EF4-FFF2-40B4-BE49-F238E27FC236}">
                <a16:creationId xmlns:a16="http://schemas.microsoft.com/office/drawing/2014/main" id="{4E1B69AC-3631-4D08-A874-B4FA61E8CFA8}"/>
              </a:ext>
            </a:extLst>
          </p:cNvPr>
          <p:cNvSpPr>
            <a:spLocks noChangeShapeType="1"/>
          </p:cNvSpPr>
          <p:nvPr/>
        </p:nvSpPr>
        <p:spPr bwMode="auto">
          <a:xfrm>
            <a:off x="3503613" y="44370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2" name="Line 22">
            <a:extLst>
              <a:ext uri="{FF2B5EF4-FFF2-40B4-BE49-F238E27FC236}">
                <a16:creationId xmlns:a16="http://schemas.microsoft.com/office/drawing/2014/main" id="{B1E76D93-8085-4A25-8C41-08EFFEC9A085}"/>
              </a:ext>
            </a:extLst>
          </p:cNvPr>
          <p:cNvSpPr>
            <a:spLocks noChangeShapeType="1"/>
          </p:cNvSpPr>
          <p:nvPr/>
        </p:nvSpPr>
        <p:spPr bwMode="auto">
          <a:xfrm>
            <a:off x="3503613" y="47244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3" name="Line 23">
            <a:extLst>
              <a:ext uri="{FF2B5EF4-FFF2-40B4-BE49-F238E27FC236}">
                <a16:creationId xmlns:a16="http://schemas.microsoft.com/office/drawing/2014/main" id="{BE5923E4-5049-4294-BA80-8FDEC547F09A}"/>
              </a:ext>
            </a:extLst>
          </p:cNvPr>
          <p:cNvSpPr>
            <a:spLocks noChangeShapeType="1"/>
          </p:cNvSpPr>
          <p:nvPr/>
        </p:nvSpPr>
        <p:spPr bwMode="auto">
          <a:xfrm>
            <a:off x="3503613" y="44370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4" name="Line 24">
            <a:extLst>
              <a:ext uri="{FF2B5EF4-FFF2-40B4-BE49-F238E27FC236}">
                <a16:creationId xmlns:a16="http://schemas.microsoft.com/office/drawing/2014/main" id="{D765BAAB-311B-4328-AB84-92C836D88A43}"/>
              </a:ext>
            </a:extLst>
          </p:cNvPr>
          <p:cNvSpPr>
            <a:spLocks noChangeShapeType="1"/>
          </p:cNvSpPr>
          <p:nvPr/>
        </p:nvSpPr>
        <p:spPr bwMode="auto">
          <a:xfrm>
            <a:off x="3503613" y="47244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5" name="Line 25">
            <a:extLst>
              <a:ext uri="{FF2B5EF4-FFF2-40B4-BE49-F238E27FC236}">
                <a16:creationId xmlns:a16="http://schemas.microsoft.com/office/drawing/2014/main" id="{1D2ED8C9-6C93-4312-A536-1DEE0B5DA770}"/>
              </a:ext>
            </a:extLst>
          </p:cNvPr>
          <p:cNvSpPr>
            <a:spLocks noChangeShapeType="1"/>
          </p:cNvSpPr>
          <p:nvPr/>
        </p:nvSpPr>
        <p:spPr bwMode="auto">
          <a:xfrm>
            <a:off x="3503613" y="50117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6" name="Line 26">
            <a:extLst>
              <a:ext uri="{FF2B5EF4-FFF2-40B4-BE49-F238E27FC236}">
                <a16:creationId xmlns:a16="http://schemas.microsoft.com/office/drawing/2014/main" id="{A6AA483D-42AE-40D9-B917-39C7DB69AF35}"/>
              </a:ext>
            </a:extLst>
          </p:cNvPr>
          <p:cNvSpPr>
            <a:spLocks noChangeShapeType="1"/>
          </p:cNvSpPr>
          <p:nvPr/>
        </p:nvSpPr>
        <p:spPr bwMode="auto">
          <a:xfrm>
            <a:off x="3503613" y="53006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7" name="Line 27">
            <a:extLst>
              <a:ext uri="{FF2B5EF4-FFF2-40B4-BE49-F238E27FC236}">
                <a16:creationId xmlns:a16="http://schemas.microsoft.com/office/drawing/2014/main" id="{0F1C24AD-14AA-4EAD-B84D-99BC455267FF}"/>
              </a:ext>
            </a:extLst>
          </p:cNvPr>
          <p:cNvSpPr>
            <a:spLocks noChangeShapeType="1"/>
          </p:cNvSpPr>
          <p:nvPr/>
        </p:nvSpPr>
        <p:spPr bwMode="auto">
          <a:xfrm>
            <a:off x="3503613" y="55880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8" name="Line 28">
            <a:extLst>
              <a:ext uri="{FF2B5EF4-FFF2-40B4-BE49-F238E27FC236}">
                <a16:creationId xmlns:a16="http://schemas.microsoft.com/office/drawing/2014/main" id="{1DD482C1-3E4A-4C0C-9D68-E41503B81257}"/>
              </a:ext>
            </a:extLst>
          </p:cNvPr>
          <p:cNvSpPr>
            <a:spLocks noChangeShapeType="1"/>
          </p:cNvSpPr>
          <p:nvPr/>
        </p:nvSpPr>
        <p:spPr bwMode="auto">
          <a:xfrm>
            <a:off x="3503613" y="58769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49" name="Line 29">
            <a:extLst>
              <a:ext uri="{FF2B5EF4-FFF2-40B4-BE49-F238E27FC236}">
                <a16:creationId xmlns:a16="http://schemas.microsoft.com/office/drawing/2014/main" id="{520F714E-A193-42AB-BDF4-8B7F72DBB407}"/>
              </a:ext>
            </a:extLst>
          </p:cNvPr>
          <p:cNvSpPr>
            <a:spLocks noChangeShapeType="1"/>
          </p:cNvSpPr>
          <p:nvPr/>
        </p:nvSpPr>
        <p:spPr bwMode="auto">
          <a:xfrm>
            <a:off x="3503613" y="61642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0" name="Line 30">
            <a:extLst>
              <a:ext uri="{FF2B5EF4-FFF2-40B4-BE49-F238E27FC236}">
                <a16:creationId xmlns:a16="http://schemas.microsoft.com/office/drawing/2014/main" id="{CE5D337D-5296-4DF5-9DE9-33FB61B96997}"/>
              </a:ext>
            </a:extLst>
          </p:cNvPr>
          <p:cNvSpPr>
            <a:spLocks noChangeShapeType="1"/>
          </p:cNvSpPr>
          <p:nvPr/>
        </p:nvSpPr>
        <p:spPr bwMode="auto">
          <a:xfrm>
            <a:off x="3503613" y="645318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1" name="Line 31">
            <a:extLst>
              <a:ext uri="{FF2B5EF4-FFF2-40B4-BE49-F238E27FC236}">
                <a16:creationId xmlns:a16="http://schemas.microsoft.com/office/drawing/2014/main" id="{B885672B-C404-4152-AEBC-CDC671DA6D51}"/>
              </a:ext>
            </a:extLst>
          </p:cNvPr>
          <p:cNvSpPr>
            <a:spLocks noChangeShapeType="1"/>
          </p:cNvSpPr>
          <p:nvPr/>
        </p:nvSpPr>
        <p:spPr bwMode="auto">
          <a:xfrm>
            <a:off x="5951538" y="9064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2" name="Line 32">
            <a:extLst>
              <a:ext uri="{FF2B5EF4-FFF2-40B4-BE49-F238E27FC236}">
                <a16:creationId xmlns:a16="http://schemas.microsoft.com/office/drawing/2014/main" id="{C39BF347-B68D-4FB2-A8AB-6645FEA14805}"/>
              </a:ext>
            </a:extLst>
          </p:cNvPr>
          <p:cNvSpPr>
            <a:spLocks noChangeShapeType="1"/>
          </p:cNvSpPr>
          <p:nvPr/>
        </p:nvSpPr>
        <p:spPr bwMode="auto">
          <a:xfrm>
            <a:off x="5951538" y="11938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3" name="Line 33">
            <a:extLst>
              <a:ext uri="{FF2B5EF4-FFF2-40B4-BE49-F238E27FC236}">
                <a16:creationId xmlns:a16="http://schemas.microsoft.com/office/drawing/2014/main" id="{5C1E9A85-E2B4-4600-9E08-3DEE1D8D6EA3}"/>
              </a:ext>
            </a:extLst>
          </p:cNvPr>
          <p:cNvSpPr>
            <a:spLocks noChangeShapeType="1"/>
          </p:cNvSpPr>
          <p:nvPr/>
        </p:nvSpPr>
        <p:spPr bwMode="auto">
          <a:xfrm>
            <a:off x="5951538" y="14827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4" name="Line 34">
            <a:extLst>
              <a:ext uri="{FF2B5EF4-FFF2-40B4-BE49-F238E27FC236}">
                <a16:creationId xmlns:a16="http://schemas.microsoft.com/office/drawing/2014/main" id="{50523BF6-10FF-49B9-A5D2-D973F6D4D237}"/>
              </a:ext>
            </a:extLst>
          </p:cNvPr>
          <p:cNvSpPr>
            <a:spLocks noChangeShapeType="1"/>
          </p:cNvSpPr>
          <p:nvPr/>
        </p:nvSpPr>
        <p:spPr bwMode="auto">
          <a:xfrm>
            <a:off x="5951538" y="17700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5" name="Line 35">
            <a:extLst>
              <a:ext uri="{FF2B5EF4-FFF2-40B4-BE49-F238E27FC236}">
                <a16:creationId xmlns:a16="http://schemas.microsoft.com/office/drawing/2014/main" id="{0D00558C-D302-480A-8D88-75058986D233}"/>
              </a:ext>
            </a:extLst>
          </p:cNvPr>
          <p:cNvSpPr>
            <a:spLocks noChangeShapeType="1"/>
          </p:cNvSpPr>
          <p:nvPr/>
        </p:nvSpPr>
        <p:spPr bwMode="auto">
          <a:xfrm>
            <a:off x="5951538" y="205898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6" name="Line 36">
            <a:extLst>
              <a:ext uri="{FF2B5EF4-FFF2-40B4-BE49-F238E27FC236}">
                <a16:creationId xmlns:a16="http://schemas.microsoft.com/office/drawing/2014/main" id="{C61F9E4F-C738-4060-BBD7-B538D1DE56C9}"/>
              </a:ext>
            </a:extLst>
          </p:cNvPr>
          <p:cNvSpPr>
            <a:spLocks noChangeShapeType="1"/>
          </p:cNvSpPr>
          <p:nvPr/>
        </p:nvSpPr>
        <p:spPr bwMode="auto">
          <a:xfrm>
            <a:off x="5951538" y="23463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7" name="Line 37">
            <a:extLst>
              <a:ext uri="{FF2B5EF4-FFF2-40B4-BE49-F238E27FC236}">
                <a16:creationId xmlns:a16="http://schemas.microsoft.com/office/drawing/2014/main" id="{C75EE1B0-0454-4FD3-A886-6AB2E3F477AE}"/>
              </a:ext>
            </a:extLst>
          </p:cNvPr>
          <p:cNvSpPr>
            <a:spLocks noChangeShapeType="1"/>
          </p:cNvSpPr>
          <p:nvPr/>
        </p:nvSpPr>
        <p:spPr bwMode="auto">
          <a:xfrm>
            <a:off x="5951538" y="26336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8" name="Line 38">
            <a:extLst>
              <a:ext uri="{FF2B5EF4-FFF2-40B4-BE49-F238E27FC236}">
                <a16:creationId xmlns:a16="http://schemas.microsoft.com/office/drawing/2014/main" id="{996F5466-05C6-4088-A604-2EB3A9913469}"/>
              </a:ext>
            </a:extLst>
          </p:cNvPr>
          <p:cNvSpPr>
            <a:spLocks noChangeShapeType="1"/>
          </p:cNvSpPr>
          <p:nvPr/>
        </p:nvSpPr>
        <p:spPr bwMode="auto">
          <a:xfrm>
            <a:off x="5951538" y="29210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59" name="Line 39">
            <a:extLst>
              <a:ext uri="{FF2B5EF4-FFF2-40B4-BE49-F238E27FC236}">
                <a16:creationId xmlns:a16="http://schemas.microsoft.com/office/drawing/2014/main" id="{A8D92B00-4C2B-4DEA-859D-1EF887C50C61}"/>
              </a:ext>
            </a:extLst>
          </p:cNvPr>
          <p:cNvSpPr>
            <a:spLocks noChangeShapeType="1"/>
          </p:cNvSpPr>
          <p:nvPr/>
        </p:nvSpPr>
        <p:spPr bwMode="auto">
          <a:xfrm>
            <a:off x="5951538" y="32099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0" name="Line 40">
            <a:extLst>
              <a:ext uri="{FF2B5EF4-FFF2-40B4-BE49-F238E27FC236}">
                <a16:creationId xmlns:a16="http://schemas.microsoft.com/office/drawing/2014/main" id="{5A6FC801-7538-4F0D-BE95-2414D77C8CEB}"/>
              </a:ext>
            </a:extLst>
          </p:cNvPr>
          <p:cNvSpPr>
            <a:spLocks noChangeShapeType="1"/>
          </p:cNvSpPr>
          <p:nvPr/>
        </p:nvSpPr>
        <p:spPr bwMode="auto">
          <a:xfrm>
            <a:off x="5951538" y="34972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1" name="Line 41">
            <a:extLst>
              <a:ext uri="{FF2B5EF4-FFF2-40B4-BE49-F238E27FC236}">
                <a16:creationId xmlns:a16="http://schemas.microsoft.com/office/drawing/2014/main" id="{0A4A8BB6-16AE-477D-86EA-FA48C0B5B021}"/>
              </a:ext>
            </a:extLst>
          </p:cNvPr>
          <p:cNvSpPr>
            <a:spLocks noChangeShapeType="1"/>
          </p:cNvSpPr>
          <p:nvPr/>
        </p:nvSpPr>
        <p:spPr bwMode="auto">
          <a:xfrm>
            <a:off x="5951538" y="378618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2" name="Line 42">
            <a:extLst>
              <a:ext uri="{FF2B5EF4-FFF2-40B4-BE49-F238E27FC236}">
                <a16:creationId xmlns:a16="http://schemas.microsoft.com/office/drawing/2014/main" id="{D46116B5-6EDF-40CD-BAE5-C68753BD1809}"/>
              </a:ext>
            </a:extLst>
          </p:cNvPr>
          <p:cNvSpPr>
            <a:spLocks noChangeShapeType="1"/>
          </p:cNvSpPr>
          <p:nvPr/>
        </p:nvSpPr>
        <p:spPr bwMode="auto">
          <a:xfrm>
            <a:off x="5951538" y="40735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3" name="Line 43">
            <a:extLst>
              <a:ext uri="{FF2B5EF4-FFF2-40B4-BE49-F238E27FC236}">
                <a16:creationId xmlns:a16="http://schemas.microsoft.com/office/drawing/2014/main" id="{6317864D-4898-4A82-9DE4-98E8D03B78D5}"/>
              </a:ext>
            </a:extLst>
          </p:cNvPr>
          <p:cNvSpPr>
            <a:spLocks noChangeShapeType="1"/>
          </p:cNvSpPr>
          <p:nvPr/>
        </p:nvSpPr>
        <p:spPr bwMode="auto">
          <a:xfrm>
            <a:off x="5951538" y="436245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4" name="Line 44">
            <a:extLst>
              <a:ext uri="{FF2B5EF4-FFF2-40B4-BE49-F238E27FC236}">
                <a16:creationId xmlns:a16="http://schemas.microsoft.com/office/drawing/2014/main" id="{2C47B879-33F9-41B1-8E6D-45E27D3A20BA}"/>
              </a:ext>
            </a:extLst>
          </p:cNvPr>
          <p:cNvSpPr>
            <a:spLocks noChangeShapeType="1"/>
          </p:cNvSpPr>
          <p:nvPr/>
        </p:nvSpPr>
        <p:spPr bwMode="auto">
          <a:xfrm>
            <a:off x="5951538" y="464978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5" name="Line 45">
            <a:extLst>
              <a:ext uri="{FF2B5EF4-FFF2-40B4-BE49-F238E27FC236}">
                <a16:creationId xmlns:a16="http://schemas.microsoft.com/office/drawing/2014/main" id="{64B068DD-3A2F-45E8-BAEE-E30095019EDA}"/>
              </a:ext>
            </a:extLst>
          </p:cNvPr>
          <p:cNvSpPr>
            <a:spLocks noChangeShapeType="1"/>
          </p:cNvSpPr>
          <p:nvPr/>
        </p:nvSpPr>
        <p:spPr bwMode="auto">
          <a:xfrm>
            <a:off x="5951538" y="436245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6" name="Line 46">
            <a:extLst>
              <a:ext uri="{FF2B5EF4-FFF2-40B4-BE49-F238E27FC236}">
                <a16:creationId xmlns:a16="http://schemas.microsoft.com/office/drawing/2014/main" id="{6D1B1EE9-9763-4AAA-8B08-1544BE04C938}"/>
              </a:ext>
            </a:extLst>
          </p:cNvPr>
          <p:cNvSpPr>
            <a:spLocks noChangeShapeType="1"/>
          </p:cNvSpPr>
          <p:nvPr/>
        </p:nvSpPr>
        <p:spPr bwMode="auto">
          <a:xfrm>
            <a:off x="5951538" y="464978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7" name="Line 47">
            <a:extLst>
              <a:ext uri="{FF2B5EF4-FFF2-40B4-BE49-F238E27FC236}">
                <a16:creationId xmlns:a16="http://schemas.microsoft.com/office/drawing/2014/main" id="{B1478DF5-0C8C-4AEA-BE02-F512161EB0FE}"/>
              </a:ext>
            </a:extLst>
          </p:cNvPr>
          <p:cNvSpPr>
            <a:spLocks noChangeShapeType="1"/>
          </p:cNvSpPr>
          <p:nvPr/>
        </p:nvSpPr>
        <p:spPr bwMode="auto">
          <a:xfrm>
            <a:off x="5951538" y="49371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8" name="Line 48">
            <a:extLst>
              <a:ext uri="{FF2B5EF4-FFF2-40B4-BE49-F238E27FC236}">
                <a16:creationId xmlns:a16="http://schemas.microsoft.com/office/drawing/2014/main" id="{B5DA4F75-C4B2-4BBA-B24F-B6F4CC8A62C9}"/>
              </a:ext>
            </a:extLst>
          </p:cNvPr>
          <p:cNvSpPr>
            <a:spLocks noChangeShapeType="1"/>
          </p:cNvSpPr>
          <p:nvPr/>
        </p:nvSpPr>
        <p:spPr bwMode="auto">
          <a:xfrm>
            <a:off x="5951538" y="522605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69" name="Line 49">
            <a:extLst>
              <a:ext uri="{FF2B5EF4-FFF2-40B4-BE49-F238E27FC236}">
                <a16:creationId xmlns:a16="http://schemas.microsoft.com/office/drawing/2014/main" id="{D511E3E7-B3E8-47D7-B66A-43E4EBBC5A02}"/>
              </a:ext>
            </a:extLst>
          </p:cNvPr>
          <p:cNvSpPr>
            <a:spLocks noChangeShapeType="1"/>
          </p:cNvSpPr>
          <p:nvPr/>
        </p:nvSpPr>
        <p:spPr bwMode="auto">
          <a:xfrm>
            <a:off x="5951538" y="551338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0" name="Line 50">
            <a:extLst>
              <a:ext uri="{FF2B5EF4-FFF2-40B4-BE49-F238E27FC236}">
                <a16:creationId xmlns:a16="http://schemas.microsoft.com/office/drawing/2014/main" id="{F958E88B-1958-42E7-B1D6-C03AA558FED4}"/>
              </a:ext>
            </a:extLst>
          </p:cNvPr>
          <p:cNvSpPr>
            <a:spLocks noChangeShapeType="1"/>
          </p:cNvSpPr>
          <p:nvPr/>
        </p:nvSpPr>
        <p:spPr bwMode="auto">
          <a:xfrm>
            <a:off x="5951538" y="58023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1" name="Line 51">
            <a:extLst>
              <a:ext uri="{FF2B5EF4-FFF2-40B4-BE49-F238E27FC236}">
                <a16:creationId xmlns:a16="http://schemas.microsoft.com/office/drawing/2014/main" id="{CDE3CD14-053E-40B2-904C-B861AC9CDD9D}"/>
              </a:ext>
            </a:extLst>
          </p:cNvPr>
          <p:cNvSpPr>
            <a:spLocks noChangeShapeType="1"/>
          </p:cNvSpPr>
          <p:nvPr/>
        </p:nvSpPr>
        <p:spPr bwMode="auto">
          <a:xfrm>
            <a:off x="5951538" y="608965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 name="Line 52">
            <a:extLst>
              <a:ext uri="{FF2B5EF4-FFF2-40B4-BE49-F238E27FC236}">
                <a16:creationId xmlns:a16="http://schemas.microsoft.com/office/drawing/2014/main" id="{5DCD60E9-4AA4-410F-A869-51C513EF4AB3}"/>
              </a:ext>
            </a:extLst>
          </p:cNvPr>
          <p:cNvSpPr>
            <a:spLocks noChangeShapeType="1"/>
          </p:cNvSpPr>
          <p:nvPr/>
        </p:nvSpPr>
        <p:spPr bwMode="auto">
          <a:xfrm>
            <a:off x="5951538" y="63785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3" name="Line 53">
            <a:extLst>
              <a:ext uri="{FF2B5EF4-FFF2-40B4-BE49-F238E27FC236}">
                <a16:creationId xmlns:a16="http://schemas.microsoft.com/office/drawing/2014/main" id="{777C6E48-2D30-4C4E-BDCF-CBA4086FA0F6}"/>
              </a:ext>
            </a:extLst>
          </p:cNvPr>
          <p:cNvSpPr>
            <a:spLocks noChangeShapeType="1"/>
          </p:cNvSpPr>
          <p:nvPr/>
        </p:nvSpPr>
        <p:spPr bwMode="auto">
          <a:xfrm>
            <a:off x="7751763" y="7651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4" name="Line 54">
            <a:extLst>
              <a:ext uri="{FF2B5EF4-FFF2-40B4-BE49-F238E27FC236}">
                <a16:creationId xmlns:a16="http://schemas.microsoft.com/office/drawing/2014/main" id="{D9F3D9A2-B5D7-45FA-987D-CA72453DEED2}"/>
              </a:ext>
            </a:extLst>
          </p:cNvPr>
          <p:cNvSpPr>
            <a:spLocks noChangeShapeType="1"/>
          </p:cNvSpPr>
          <p:nvPr/>
        </p:nvSpPr>
        <p:spPr bwMode="auto">
          <a:xfrm>
            <a:off x="7751763" y="10525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5" name="Line 55">
            <a:extLst>
              <a:ext uri="{FF2B5EF4-FFF2-40B4-BE49-F238E27FC236}">
                <a16:creationId xmlns:a16="http://schemas.microsoft.com/office/drawing/2014/main" id="{5F7807F8-1416-46DC-90F2-B92724CD05F4}"/>
              </a:ext>
            </a:extLst>
          </p:cNvPr>
          <p:cNvSpPr>
            <a:spLocks noChangeShapeType="1"/>
          </p:cNvSpPr>
          <p:nvPr/>
        </p:nvSpPr>
        <p:spPr bwMode="auto">
          <a:xfrm>
            <a:off x="7751763" y="13414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6" name="Line 56">
            <a:extLst>
              <a:ext uri="{FF2B5EF4-FFF2-40B4-BE49-F238E27FC236}">
                <a16:creationId xmlns:a16="http://schemas.microsoft.com/office/drawing/2014/main" id="{ABBE9258-34E9-405E-BE9C-2524B2EBD208}"/>
              </a:ext>
            </a:extLst>
          </p:cNvPr>
          <p:cNvSpPr>
            <a:spLocks noChangeShapeType="1"/>
          </p:cNvSpPr>
          <p:nvPr/>
        </p:nvSpPr>
        <p:spPr bwMode="auto">
          <a:xfrm>
            <a:off x="7751763" y="16287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7" name="Line 57">
            <a:extLst>
              <a:ext uri="{FF2B5EF4-FFF2-40B4-BE49-F238E27FC236}">
                <a16:creationId xmlns:a16="http://schemas.microsoft.com/office/drawing/2014/main" id="{B320C379-4233-4C11-AAAA-72421CD3FF1F}"/>
              </a:ext>
            </a:extLst>
          </p:cNvPr>
          <p:cNvSpPr>
            <a:spLocks noChangeShapeType="1"/>
          </p:cNvSpPr>
          <p:nvPr/>
        </p:nvSpPr>
        <p:spPr bwMode="auto">
          <a:xfrm>
            <a:off x="7751763" y="19177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8" name="Line 58">
            <a:extLst>
              <a:ext uri="{FF2B5EF4-FFF2-40B4-BE49-F238E27FC236}">
                <a16:creationId xmlns:a16="http://schemas.microsoft.com/office/drawing/2014/main" id="{EDB95791-35B7-47E8-A3C7-8C3441F7E505}"/>
              </a:ext>
            </a:extLst>
          </p:cNvPr>
          <p:cNvSpPr>
            <a:spLocks noChangeShapeType="1"/>
          </p:cNvSpPr>
          <p:nvPr/>
        </p:nvSpPr>
        <p:spPr bwMode="auto">
          <a:xfrm>
            <a:off x="7751763" y="22050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9" name="Line 59">
            <a:extLst>
              <a:ext uri="{FF2B5EF4-FFF2-40B4-BE49-F238E27FC236}">
                <a16:creationId xmlns:a16="http://schemas.microsoft.com/office/drawing/2014/main" id="{402F409D-846C-4D82-866F-8ABB7F30C45E}"/>
              </a:ext>
            </a:extLst>
          </p:cNvPr>
          <p:cNvSpPr>
            <a:spLocks noChangeShapeType="1"/>
          </p:cNvSpPr>
          <p:nvPr/>
        </p:nvSpPr>
        <p:spPr bwMode="auto">
          <a:xfrm>
            <a:off x="7751763" y="24923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0" name="Line 60">
            <a:extLst>
              <a:ext uri="{FF2B5EF4-FFF2-40B4-BE49-F238E27FC236}">
                <a16:creationId xmlns:a16="http://schemas.microsoft.com/office/drawing/2014/main" id="{23F70180-40DC-4D89-9AA5-779F7A2BA0FD}"/>
              </a:ext>
            </a:extLst>
          </p:cNvPr>
          <p:cNvSpPr>
            <a:spLocks noChangeShapeType="1"/>
          </p:cNvSpPr>
          <p:nvPr/>
        </p:nvSpPr>
        <p:spPr bwMode="auto">
          <a:xfrm>
            <a:off x="7751763" y="277971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 name="Line 61">
            <a:extLst>
              <a:ext uri="{FF2B5EF4-FFF2-40B4-BE49-F238E27FC236}">
                <a16:creationId xmlns:a16="http://schemas.microsoft.com/office/drawing/2014/main" id="{865B762D-1E2E-4E32-9F5C-0787035DC8BC}"/>
              </a:ext>
            </a:extLst>
          </p:cNvPr>
          <p:cNvSpPr>
            <a:spLocks noChangeShapeType="1"/>
          </p:cNvSpPr>
          <p:nvPr/>
        </p:nvSpPr>
        <p:spPr bwMode="auto">
          <a:xfrm>
            <a:off x="7751763" y="30686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 name="Line 62">
            <a:extLst>
              <a:ext uri="{FF2B5EF4-FFF2-40B4-BE49-F238E27FC236}">
                <a16:creationId xmlns:a16="http://schemas.microsoft.com/office/drawing/2014/main" id="{CECB96A8-E814-4230-99AE-46E703FE5D8C}"/>
              </a:ext>
            </a:extLst>
          </p:cNvPr>
          <p:cNvSpPr>
            <a:spLocks noChangeShapeType="1"/>
          </p:cNvSpPr>
          <p:nvPr/>
        </p:nvSpPr>
        <p:spPr bwMode="auto">
          <a:xfrm>
            <a:off x="7751763" y="335597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3" name="Line 63">
            <a:extLst>
              <a:ext uri="{FF2B5EF4-FFF2-40B4-BE49-F238E27FC236}">
                <a16:creationId xmlns:a16="http://schemas.microsoft.com/office/drawing/2014/main" id="{089F0878-69E9-4DDF-8CBB-F265E749A5A9}"/>
              </a:ext>
            </a:extLst>
          </p:cNvPr>
          <p:cNvSpPr>
            <a:spLocks noChangeShapeType="1"/>
          </p:cNvSpPr>
          <p:nvPr/>
        </p:nvSpPr>
        <p:spPr bwMode="auto">
          <a:xfrm>
            <a:off x="7751763" y="36449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4" name="Line 64">
            <a:extLst>
              <a:ext uri="{FF2B5EF4-FFF2-40B4-BE49-F238E27FC236}">
                <a16:creationId xmlns:a16="http://schemas.microsoft.com/office/drawing/2014/main" id="{7152D8F5-44C0-4A82-8B2B-26A7B621D74D}"/>
              </a:ext>
            </a:extLst>
          </p:cNvPr>
          <p:cNvSpPr>
            <a:spLocks noChangeShapeType="1"/>
          </p:cNvSpPr>
          <p:nvPr/>
        </p:nvSpPr>
        <p:spPr bwMode="auto">
          <a:xfrm>
            <a:off x="7751763" y="39322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5" name="Line 65">
            <a:extLst>
              <a:ext uri="{FF2B5EF4-FFF2-40B4-BE49-F238E27FC236}">
                <a16:creationId xmlns:a16="http://schemas.microsoft.com/office/drawing/2014/main" id="{32ED530E-A54A-4FB7-A8FC-C473030AF375}"/>
              </a:ext>
            </a:extLst>
          </p:cNvPr>
          <p:cNvSpPr>
            <a:spLocks noChangeShapeType="1"/>
          </p:cNvSpPr>
          <p:nvPr/>
        </p:nvSpPr>
        <p:spPr bwMode="auto">
          <a:xfrm>
            <a:off x="7751763" y="42211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6" name="Line 66">
            <a:extLst>
              <a:ext uri="{FF2B5EF4-FFF2-40B4-BE49-F238E27FC236}">
                <a16:creationId xmlns:a16="http://schemas.microsoft.com/office/drawing/2014/main" id="{8BAA2AB4-8FA1-4F20-8EB1-C483F383D537}"/>
              </a:ext>
            </a:extLst>
          </p:cNvPr>
          <p:cNvSpPr>
            <a:spLocks noChangeShapeType="1"/>
          </p:cNvSpPr>
          <p:nvPr/>
        </p:nvSpPr>
        <p:spPr bwMode="auto">
          <a:xfrm>
            <a:off x="7751763" y="45085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7" name="Line 67">
            <a:extLst>
              <a:ext uri="{FF2B5EF4-FFF2-40B4-BE49-F238E27FC236}">
                <a16:creationId xmlns:a16="http://schemas.microsoft.com/office/drawing/2014/main" id="{F2196C59-7C84-4257-A9F1-E4AF0EB14C0F}"/>
              </a:ext>
            </a:extLst>
          </p:cNvPr>
          <p:cNvSpPr>
            <a:spLocks noChangeShapeType="1"/>
          </p:cNvSpPr>
          <p:nvPr/>
        </p:nvSpPr>
        <p:spPr bwMode="auto">
          <a:xfrm>
            <a:off x="7751763" y="42211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8" name="Line 68">
            <a:extLst>
              <a:ext uri="{FF2B5EF4-FFF2-40B4-BE49-F238E27FC236}">
                <a16:creationId xmlns:a16="http://schemas.microsoft.com/office/drawing/2014/main" id="{6CA35B03-9AC2-4475-9A6B-8E17C29E3619}"/>
              </a:ext>
            </a:extLst>
          </p:cNvPr>
          <p:cNvSpPr>
            <a:spLocks noChangeShapeType="1"/>
          </p:cNvSpPr>
          <p:nvPr/>
        </p:nvSpPr>
        <p:spPr bwMode="auto">
          <a:xfrm>
            <a:off x="7751763" y="45085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9" name="Line 69">
            <a:extLst>
              <a:ext uri="{FF2B5EF4-FFF2-40B4-BE49-F238E27FC236}">
                <a16:creationId xmlns:a16="http://schemas.microsoft.com/office/drawing/2014/main" id="{545BCEEC-32E8-4604-A623-F3A8BB3D2858}"/>
              </a:ext>
            </a:extLst>
          </p:cNvPr>
          <p:cNvSpPr>
            <a:spLocks noChangeShapeType="1"/>
          </p:cNvSpPr>
          <p:nvPr/>
        </p:nvSpPr>
        <p:spPr bwMode="auto">
          <a:xfrm>
            <a:off x="7751763" y="4795838"/>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0" name="Line 70">
            <a:extLst>
              <a:ext uri="{FF2B5EF4-FFF2-40B4-BE49-F238E27FC236}">
                <a16:creationId xmlns:a16="http://schemas.microsoft.com/office/drawing/2014/main" id="{4425DC94-71A4-401D-907B-9141ECF18455}"/>
              </a:ext>
            </a:extLst>
          </p:cNvPr>
          <p:cNvSpPr>
            <a:spLocks noChangeShapeType="1"/>
          </p:cNvSpPr>
          <p:nvPr/>
        </p:nvSpPr>
        <p:spPr bwMode="auto">
          <a:xfrm>
            <a:off x="7751763" y="50847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 name="Line 71">
            <a:extLst>
              <a:ext uri="{FF2B5EF4-FFF2-40B4-BE49-F238E27FC236}">
                <a16:creationId xmlns:a16="http://schemas.microsoft.com/office/drawing/2014/main" id="{8DF140BB-BF2D-4301-9819-337179D680B9}"/>
              </a:ext>
            </a:extLst>
          </p:cNvPr>
          <p:cNvSpPr>
            <a:spLocks noChangeShapeType="1"/>
          </p:cNvSpPr>
          <p:nvPr/>
        </p:nvSpPr>
        <p:spPr bwMode="auto">
          <a:xfrm>
            <a:off x="7751763" y="5372100"/>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 name="Line 72">
            <a:extLst>
              <a:ext uri="{FF2B5EF4-FFF2-40B4-BE49-F238E27FC236}">
                <a16:creationId xmlns:a16="http://schemas.microsoft.com/office/drawing/2014/main" id="{2C7B6353-7CC2-46D9-A38D-FE73473997B5}"/>
              </a:ext>
            </a:extLst>
          </p:cNvPr>
          <p:cNvSpPr>
            <a:spLocks noChangeShapeType="1"/>
          </p:cNvSpPr>
          <p:nvPr/>
        </p:nvSpPr>
        <p:spPr bwMode="auto">
          <a:xfrm>
            <a:off x="7751763" y="5661025"/>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3" name="Line 73">
            <a:extLst>
              <a:ext uri="{FF2B5EF4-FFF2-40B4-BE49-F238E27FC236}">
                <a16:creationId xmlns:a16="http://schemas.microsoft.com/office/drawing/2014/main" id="{0358EDBD-7E2B-4EFA-B8E1-08D08842ACF2}"/>
              </a:ext>
            </a:extLst>
          </p:cNvPr>
          <p:cNvSpPr>
            <a:spLocks noChangeShapeType="1"/>
          </p:cNvSpPr>
          <p:nvPr/>
        </p:nvSpPr>
        <p:spPr bwMode="auto">
          <a:xfrm>
            <a:off x="7751763" y="5948363"/>
            <a:ext cx="1444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94" name="Object 74">
            <a:extLst>
              <a:ext uri="{FF2B5EF4-FFF2-40B4-BE49-F238E27FC236}">
                <a16:creationId xmlns:a16="http://schemas.microsoft.com/office/drawing/2014/main" id="{665E918E-5728-4177-A3CE-14C6B29894DB}"/>
              </a:ext>
            </a:extLst>
          </p:cNvPr>
          <p:cNvGraphicFramePr>
            <a:graphicFrameLocks noChangeAspect="1"/>
          </p:cNvGraphicFramePr>
          <p:nvPr/>
        </p:nvGraphicFramePr>
        <p:xfrm>
          <a:off x="3071814" y="6340476"/>
          <a:ext cx="338137" cy="257175"/>
        </p:xfrm>
        <a:graphic>
          <a:graphicData uri="http://schemas.openxmlformats.org/presentationml/2006/ole">
            <mc:AlternateContent xmlns:mc="http://schemas.openxmlformats.org/markup-compatibility/2006">
              <mc:Choice xmlns:v="urn:schemas-microsoft-com:vml" Requires="v">
                <p:oleObj r:id="rId2" imgW="266700" imgH="203200" progId="Equation.DSMT4">
                  <p:embed/>
                </p:oleObj>
              </mc:Choice>
              <mc:Fallback>
                <p:oleObj r:id="rId2" imgW="266700" imgH="203200" progId="Equation.DSMT4">
                  <p:embed/>
                  <p:pic>
                    <p:nvPicPr>
                      <p:cNvPr id="5194" name="Object 74">
                        <a:extLst>
                          <a:ext uri="{FF2B5EF4-FFF2-40B4-BE49-F238E27FC236}">
                            <a16:creationId xmlns:a16="http://schemas.microsoft.com/office/drawing/2014/main" id="{665E918E-5728-4177-A3CE-14C6B2989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4" y="6340476"/>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5" name="Object 75">
            <a:extLst>
              <a:ext uri="{FF2B5EF4-FFF2-40B4-BE49-F238E27FC236}">
                <a16:creationId xmlns:a16="http://schemas.microsoft.com/office/drawing/2014/main" id="{318C8CFC-16BF-42E5-8686-EBCE9460A072}"/>
              </a:ext>
            </a:extLst>
          </p:cNvPr>
          <p:cNvGraphicFramePr>
            <a:graphicFrameLocks noChangeAspect="1"/>
          </p:cNvGraphicFramePr>
          <p:nvPr/>
        </p:nvGraphicFramePr>
        <p:xfrm>
          <a:off x="3071814" y="6051551"/>
          <a:ext cx="338137" cy="257175"/>
        </p:xfrm>
        <a:graphic>
          <a:graphicData uri="http://schemas.openxmlformats.org/presentationml/2006/ole">
            <mc:AlternateContent xmlns:mc="http://schemas.openxmlformats.org/markup-compatibility/2006">
              <mc:Choice xmlns:v="urn:schemas-microsoft-com:vml" Requires="v">
                <p:oleObj r:id="rId4" imgW="266700" imgH="203200" progId="Equation.DSMT4">
                  <p:embed/>
                </p:oleObj>
              </mc:Choice>
              <mc:Fallback>
                <p:oleObj r:id="rId4" imgW="266700" imgH="203200" progId="Equation.DSMT4">
                  <p:embed/>
                  <p:pic>
                    <p:nvPicPr>
                      <p:cNvPr id="5195" name="Object 75">
                        <a:extLst>
                          <a:ext uri="{FF2B5EF4-FFF2-40B4-BE49-F238E27FC236}">
                            <a16:creationId xmlns:a16="http://schemas.microsoft.com/office/drawing/2014/main" id="{318C8CFC-16BF-42E5-8686-EBCE9460A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4" y="6051551"/>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6" name="Object 76">
            <a:extLst>
              <a:ext uri="{FF2B5EF4-FFF2-40B4-BE49-F238E27FC236}">
                <a16:creationId xmlns:a16="http://schemas.microsoft.com/office/drawing/2014/main" id="{0B26F0FA-843D-40CC-8DED-B84D33B16F2B}"/>
              </a:ext>
            </a:extLst>
          </p:cNvPr>
          <p:cNvGraphicFramePr>
            <a:graphicFrameLocks noChangeAspect="1"/>
          </p:cNvGraphicFramePr>
          <p:nvPr/>
        </p:nvGraphicFramePr>
        <p:xfrm>
          <a:off x="3071814" y="5764214"/>
          <a:ext cx="338137" cy="257175"/>
        </p:xfrm>
        <a:graphic>
          <a:graphicData uri="http://schemas.openxmlformats.org/presentationml/2006/ole">
            <mc:AlternateContent xmlns:mc="http://schemas.openxmlformats.org/markup-compatibility/2006">
              <mc:Choice xmlns:v="urn:schemas-microsoft-com:vml" Requires="v">
                <p:oleObj r:id="rId6" imgW="266700" imgH="203200" progId="Equation.DSMT4">
                  <p:embed/>
                </p:oleObj>
              </mc:Choice>
              <mc:Fallback>
                <p:oleObj r:id="rId6" imgW="266700" imgH="203200" progId="Equation.DSMT4">
                  <p:embed/>
                  <p:pic>
                    <p:nvPicPr>
                      <p:cNvPr id="5196" name="Object 76">
                        <a:extLst>
                          <a:ext uri="{FF2B5EF4-FFF2-40B4-BE49-F238E27FC236}">
                            <a16:creationId xmlns:a16="http://schemas.microsoft.com/office/drawing/2014/main" id="{0B26F0FA-843D-40CC-8DED-B84D33B16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814" y="5764214"/>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7" name="Object 77">
            <a:extLst>
              <a:ext uri="{FF2B5EF4-FFF2-40B4-BE49-F238E27FC236}">
                <a16:creationId xmlns:a16="http://schemas.microsoft.com/office/drawing/2014/main" id="{4A4DDA50-1481-465B-829A-F43724CBCF2C}"/>
              </a:ext>
            </a:extLst>
          </p:cNvPr>
          <p:cNvGraphicFramePr>
            <a:graphicFrameLocks noChangeAspect="1"/>
          </p:cNvGraphicFramePr>
          <p:nvPr/>
        </p:nvGraphicFramePr>
        <p:xfrm>
          <a:off x="3071814" y="5476876"/>
          <a:ext cx="338137" cy="257175"/>
        </p:xfrm>
        <a:graphic>
          <a:graphicData uri="http://schemas.openxmlformats.org/presentationml/2006/ole">
            <mc:AlternateContent xmlns:mc="http://schemas.openxmlformats.org/markup-compatibility/2006">
              <mc:Choice xmlns:v="urn:schemas-microsoft-com:vml" Requires="v">
                <p:oleObj r:id="rId8" imgW="266700" imgH="203200" progId="Equation.DSMT4">
                  <p:embed/>
                </p:oleObj>
              </mc:Choice>
              <mc:Fallback>
                <p:oleObj r:id="rId8" imgW="266700" imgH="203200" progId="Equation.DSMT4">
                  <p:embed/>
                  <p:pic>
                    <p:nvPicPr>
                      <p:cNvPr id="5197" name="Object 77">
                        <a:extLst>
                          <a:ext uri="{FF2B5EF4-FFF2-40B4-BE49-F238E27FC236}">
                            <a16:creationId xmlns:a16="http://schemas.microsoft.com/office/drawing/2014/main" id="{4A4DDA50-1481-465B-829A-F43724CBC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4" y="5476876"/>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8" name="Object 78">
            <a:extLst>
              <a:ext uri="{FF2B5EF4-FFF2-40B4-BE49-F238E27FC236}">
                <a16:creationId xmlns:a16="http://schemas.microsoft.com/office/drawing/2014/main" id="{067AB4B1-619B-4980-A767-8758621AB959}"/>
              </a:ext>
            </a:extLst>
          </p:cNvPr>
          <p:cNvGraphicFramePr>
            <a:graphicFrameLocks noChangeAspect="1"/>
          </p:cNvGraphicFramePr>
          <p:nvPr/>
        </p:nvGraphicFramePr>
        <p:xfrm>
          <a:off x="3071814" y="5156201"/>
          <a:ext cx="338137" cy="257175"/>
        </p:xfrm>
        <a:graphic>
          <a:graphicData uri="http://schemas.openxmlformats.org/presentationml/2006/ole">
            <mc:AlternateContent xmlns:mc="http://schemas.openxmlformats.org/markup-compatibility/2006">
              <mc:Choice xmlns:v="urn:schemas-microsoft-com:vml" Requires="v">
                <p:oleObj r:id="rId10" imgW="266700" imgH="203200" progId="Equation.DSMT4">
                  <p:embed/>
                </p:oleObj>
              </mc:Choice>
              <mc:Fallback>
                <p:oleObj r:id="rId10" imgW="266700" imgH="203200" progId="Equation.DSMT4">
                  <p:embed/>
                  <p:pic>
                    <p:nvPicPr>
                      <p:cNvPr id="5198" name="Object 78">
                        <a:extLst>
                          <a:ext uri="{FF2B5EF4-FFF2-40B4-BE49-F238E27FC236}">
                            <a16:creationId xmlns:a16="http://schemas.microsoft.com/office/drawing/2014/main" id="{067AB4B1-619B-4980-A767-8758621AB9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1814" y="5156201"/>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99" name="Object 79">
            <a:extLst>
              <a:ext uri="{FF2B5EF4-FFF2-40B4-BE49-F238E27FC236}">
                <a16:creationId xmlns:a16="http://schemas.microsoft.com/office/drawing/2014/main" id="{E7C04FC4-1434-4D88-953D-02B3B1A86E35}"/>
              </a:ext>
            </a:extLst>
          </p:cNvPr>
          <p:cNvGraphicFramePr>
            <a:graphicFrameLocks noChangeAspect="1"/>
          </p:cNvGraphicFramePr>
          <p:nvPr/>
        </p:nvGraphicFramePr>
        <p:xfrm>
          <a:off x="3095626" y="4867276"/>
          <a:ext cx="288925" cy="257175"/>
        </p:xfrm>
        <a:graphic>
          <a:graphicData uri="http://schemas.openxmlformats.org/presentationml/2006/ole">
            <mc:AlternateContent xmlns:mc="http://schemas.openxmlformats.org/markup-compatibility/2006">
              <mc:Choice xmlns:v="urn:schemas-microsoft-com:vml" Requires="v">
                <p:oleObj r:id="rId12" imgW="228699" imgH="203288" progId="Equation.DSMT4">
                  <p:embed/>
                </p:oleObj>
              </mc:Choice>
              <mc:Fallback>
                <p:oleObj r:id="rId12" imgW="228699" imgH="203288" progId="Equation.DSMT4">
                  <p:embed/>
                  <p:pic>
                    <p:nvPicPr>
                      <p:cNvPr id="5199" name="Object 79">
                        <a:extLst>
                          <a:ext uri="{FF2B5EF4-FFF2-40B4-BE49-F238E27FC236}">
                            <a16:creationId xmlns:a16="http://schemas.microsoft.com/office/drawing/2014/main" id="{E7C04FC4-1434-4D88-953D-02B3B1A86E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5626" y="4867276"/>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0" name="Object 80">
            <a:extLst>
              <a:ext uri="{FF2B5EF4-FFF2-40B4-BE49-F238E27FC236}">
                <a16:creationId xmlns:a16="http://schemas.microsoft.com/office/drawing/2014/main" id="{72E5EBE0-9A36-4AFE-8218-A70E50B93A79}"/>
              </a:ext>
            </a:extLst>
          </p:cNvPr>
          <p:cNvGraphicFramePr>
            <a:graphicFrameLocks noChangeAspect="1"/>
          </p:cNvGraphicFramePr>
          <p:nvPr/>
        </p:nvGraphicFramePr>
        <p:xfrm>
          <a:off x="3095626" y="4579939"/>
          <a:ext cx="288925" cy="257175"/>
        </p:xfrm>
        <a:graphic>
          <a:graphicData uri="http://schemas.openxmlformats.org/presentationml/2006/ole">
            <mc:AlternateContent xmlns:mc="http://schemas.openxmlformats.org/markup-compatibility/2006">
              <mc:Choice xmlns:v="urn:schemas-microsoft-com:vml" Requires="v">
                <p:oleObj r:id="rId14" imgW="228699" imgH="203288" progId="Equation.DSMT4">
                  <p:embed/>
                </p:oleObj>
              </mc:Choice>
              <mc:Fallback>
                <p:oleObj r:id="rId14" imgW="228699" imgH="203288" progId="Equation.DSMT4">
                  <p:embed/>
                  <p:pic>
                    <p:nvPicPr>
                      <p:cNvPr id="5200" name="Object 80">
                        <a:extLst>
                          <a:ext uri="{FF2B5EF4-FFF2-40B4-BE49-F238E27FC236}">
                            <a16:creationId xmlns:a16="http://schemas.microsoft.com/office/drawing/2014/main" id="{72E5EBE0-9A36-4AFE-8218-A70E50B93A7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5626" y="4579939"/>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1" name="Object 81">
            <a:extLst>
              <a:ext uri="{FF2B5EF4-FFF2-40B4-BE49-F238E27FC236}">
                <a16:creationId xmlns:a16="http://schemas.microsoft.com/office/drawing/2014/main" id="{25E29C2E-4D81-4024-8CE1-4512F12EBC0B}"/>
              </a:ext>
            </a:extLst>
          </p:cNvPr>
          <p:cNvGraphicFramePr>
            <a:graphicFrameLocks noChangeAspect="1"/>
          </p:cNvGraphicFramePr>
          <p:nvPr/>
        </p:nvGraphicFramePr>
        <p:xfrm>
          <a:off x="3095626" y="4292601"/>
          <a:ext cx="288925" cy="257175"/>
        </p:xfrm>
        <a:graphic>
          <a:graphicData uri="http://schemas.openxmlformats.org/presentationml/2006/ole">
            <mc:AlternateContent xmlns:mc="http://schemas.openxmlformats.org/markup-compatibility/2006">
              <mc:Choice xmlns:v="urn:schemas-microsoft-com:vml" Requires="v">
                <p:oleObj r:id="rId16" imgW="228699" imgH="203288" progId="Equation.DSMT4">
                  <p:embed/>
                </p:oleObj>
              </mc:Choice>
              <mc:Fallback>
                <p:oleObj r:id="rId16" imgW="228699" imgH="203288" progId="Equation.DSMT4">
                  <p:embed/>
                  <p:pic>
                    <p:nvPicPr>
                      <p:cNvPr id="5201" name="Object 81">
                        <a:extLst>
                          <a:ext uri="{FF2B5EF4-FFF2-40B4-BE49-F238E27FC236}">
                            <a16:creationId xmlns:a16="http://schemas.microsoft.com/office/drawing/2014/main" id="{25E29C2E-4D81-4024-8CE1-4512F12EBC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5626" y="4292601"/>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2" name="Object 82">
            <a:extLst>
              <a:ext uri="{FF2B5EF4-FFF2-40B4-BE49-F238E27FC236}">
                <a16:creationId xmlns:a16="http://schemas.microsoft.com/office/drawing/2014/main" id="{BCE82768-07E0-4CFE-92EA-95BC89BD773D}"/>
              </a:ext>
            </a:extLst>
          </p:cNvPr>
          <p:cNvGraphicFramePr>
            <a:graphicFrameLocks noChangeAspect="1"/>
          </p:cNvGraphicFramePr>
          <p:nvPr/>
        </p:nvGraphicFramePr>
        <p:xfrm>
          <a:off x="3095626" y="4037014"/>
          <a:ext cx="288925" cy="257175"/>
        </p:xfrm>
        <a:graphic>
          <a:graphicData uri="http://schemas.openxmlformats.org/presentationml/2006/ole">
            <mc:AlternateContent xmlns:mc="http://schemas.openxmlformats.org/markup-compatibility/2006">
              <mc:Choice xmlns:v="urn:schemas-microsoft-com:vml" Requires="v">
                <p:oleObj r:id="rId18" imgW="228699" imgH="203288" progId="Equation.DSMT4">
                  <p:embed/>
                </p:oleObj>
              </mc:Choice>
              <mc:Fallback>
                <p:oleObj r:id="rId18" imgW="228699" imgH="203288" progId="Equation.DSMT4">
                  <p:embed/>
                  <p:pic>
                    <p:nvPicPr>
                      <p:cNvPr id="5202" name="Object 82">
                        <a:extLst>
                          <a:ext uri="{FF2B5EF4-FFF2-40B4-BE49-F238E27FC236}">
                            <a16:creationId xmlns:a16="http://schemas.microsoft.com/office/drawing/2014/main" id="{BCE82768-07E0-4CFE-92EA-95BC89BD77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95626" y="4037014"/>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3" name="Object 83">
            <a:extLst>
              <a:ext uri="{FF2B5EF4-FFF2-40B4-BE49-F238E27FC236}">
                <a16:creationId xmlns:a16="http://schemas.microsoft.com/office/drawing/2014/main" id="{C7419506-F186-47F8-9E2D-E05F97F2EC8C}"/>
              </a:ext>
            </a:extLst>
          </p:cNvPr>
          <p:cNvGraphicFramePr>
            <a:graphicFrameLocks noChangeAspect="1"/>
          </p:cNvGraphicFramePr>
          <p:nvPr/>
        </p:nvGraphicFramePr>
        <p:xfrm>
          <a:off x="3095626" y="3748089"/>
          <a:ext cx="288925" cy="257175"/>
        </p:xfrm>
        <a:graphic>
          <a:graphicData uri="http://schemas.openxmlformats.org/presentationml/2006/ole">
            <mc:AlternateContent xmlns:mc="http://schemas.openxmlformats.org/markup-compatibility/2006">
              <mc:Choice xmlns:v="urn:schemas-microsoft-com:vml" Requires="v">
                <p:oleObj r:id="rId20" imgW="228699" imgH="203288" progId="Equation.DSMT4">
                  <p:embed/>
                </p:oleObj>
              </mc:Choice>
              <mc:Fallback>
                <p:oleObj r:id="rId20" imgW="228699" imgH="203288" progId="Equation.DSMT4">
                  <p:embed/>
                  <p:pic>
                    <p:nvPicPr>
                      <p:cNvPr id="5203" name="Object 83">
                        <a:extLst>
                          <a:ext uri="{FF2B5EF4-FFF2-40B4-BE49-F238E27FC236}">
                            <a16:creationId xmlns:a16="http://schemas.microsoft.com/office/drawing/2014/main" id="{C7419506-F186-47F8-9E2D-E05F97F2EC8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95626" y="3748089"/>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4" name="Object 84">
            <a:extLst>
              <a:ext uri="{FF2B5EF4-FFF2-40B4-BE49-F238E27FC236}">
                <a16:creationId xmlns:a16="http://schemas.microsoft.com/office/drawing/2014/main" id="{97C445C1-54B5-4B4D-9598-FA58881E2948}"/>
              </a:ext>
            </a:extLst>
          </p:cNvPr>
          <p:cNvGraphicFramePr>
            <a:graphicFrameLocks noChangeAspect="1"/>
          </p:cNvGraphicFramePr>
          <p:nvPr/>
        </p:nvGraphicFramePr>
        <p:xfrm>
          <a:off x="3095626" y="3460751"/>
          <a:ext cx="288925" cy="257175"/>
        </p:xfrm>
        <a:graphic>
          <a:graphicData uri="http://schemas.openxmlformats.org/presentationml/2006/ole">
            <mc:AlternateContent xmlns:mc="http://schemas.openxmlformats.org/markup-compatibility/2006">
              <mc:Choice xmlns:v="urn:schemas-microsoft-com:vml" Requires="v">
                <p:oleObj r:id="rId22" imgW="228699" imgH="203288" progId="Equation.DSMT4">
                  <p:embed/>
                </p:oleObj>
              </mc:Choice>
              <mc:Fallback>
                <p:oleObj r:id="rId22" imgW="228699" imgH="203288" progId="Equation.DSMT4">
                  <p:embed/>
                  <p:pic>
                    <p:nvPicPr>
                      <p:cNvPr id="5204" name="Object 84">
                        <a:extLst>
                          <a:ext uri="{FF2B5EF4-FFF2-40B4-BE49-F238E27FC236}">
                            <a16:creationId xmlns:a16="http://schemas.microsoft.com/office/drawing/2014/main" id="{97C445C1-54B5-4B4D-9598-FA58881E294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95626" y="3460751"/>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5" name="Object 85">
            <a:extLst>
              <a:ext uri="{FF2B5EF4-FFF2-40B4-BE49-F238E27FC236}">
                <a16:creationId xmlns:a16="http://schemas.microsoft.com/office/drawing/2014/main" id="{4CB3AFAD-ED20-4F4A-A817-38F7A4B7B6F6}"/>
              </a:ext>
            </a:extLst>
          </p:cNvPr>
          <p:cNvGraphicFramePr>
            <a:graphicFrameLocks noChangeAspect="1"/>
          </p:cNvGraphicFramePr>
          <p:nvPr/>
        </p:nvGraphicFramePr>
        <p:xfrm>
          <a:off x="3095626" y="3173414"/>
          <a:ext cx="288925" cy="257175"/>
        </p:xfrm>
        <a:graphic>
          <a:graphicData uri="http://schemas.openxmlformats.org/presentationml/2006/ole">
            <mc:AlternateContent xmlns:mc="http://schemas.openxmlformats.org/markup-compatibility/2006">
              <mc:Choice xmlns:v="urn:schemas-microsoft-com:vml" Requires="v">
                <p:oleObj r:id="rId24" imgW="228699" imgH="203288" progId="Equation.DSMT4">
                  <p:embed/>
                </p:oleObj>
              </mc:Choice>
              <mc:Fallback>
                <p:oleObj r:id="rId24" imgW="228699" imgH="203288" progId="Equation.DSMT4">
                  <p:embed/>
                  <p:pic>
                    <p:nvPicPr>
                      <p:cNvPr id="5205" name="Object 85">
                        <a:extLst>
                          <a:ext uri="{FF2B5EF4-FFF2-40B4-BE49-F238E27FC236}">
                            <a16:creationId xmlns:a16="http://schemas.microsoft.com/office/drawing/2014/main" id="{4CB3AFAD-ED20-4F4A-A817-38F7A4B7B6F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95626" y="3173414"/>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6" name="Object 86">
            <a:extLst>
              <a:ext uri="{FF2B5EF4-FFF2-40B4-BE49-F238E27FC236}">
                <a16:creationId xmlns:a16="http://schemas.microsoft.com/office/drawing/2014/main" id="{A21C5B4C-74F0-4759-ABA6-449E4423392E}"/>
              </a:ext>
            </a:extLst>
          </p:cNvPr>
          <p:cNvGraphicFramePr>
            <a:graphicFrameLocks noChangeAspect="1"/>
          </p:cNvGraphicFramePr>
          <p:nvPr/>
        </p:nvGraphicFramePr>
        <p:xfrm>
          <a:off x="3095626" y="2852739"/>
          <a:ext cx="288925" cy="257175"/>
        </p:xfrm>
        <a:graphic>
          <a:graphicData uri="http://schemas.openxmlformats.org/presentationml/2006/ole">
            <mc:AlternateContent xmlns:mc="http://schemas.openxmlformats.org/markup-compatibility/2006">
              <mc:Choice xmlns:v="urn:schemas-microsoft-com:vml" Requires="v">
                <p:oleObj r:id="rId26" imgW="228699" imgH="203288" progId="Equation.DSMT4">
                  <p:embed/>
                </p:oleObj>
              </mc:Choice>
              <mc:Fallback>
                <p:oleObj r:id="rId26" imgW="228699" imgH="203288" progId="Equation.DSMT4">
                  <p:embed/>
                  <p:pic>
                    <p:nvPicPr>
                      <p:cNvPr id="5206" name="Object 86">
                        <a:extLst>
                          <a:ext uri="{FF2B5EF4-FFF2-40B4-BE49-F238E27FC236}">
                            <a16:creationId xmlns:a16="http://schemas.microsoft.com/office/drawing/2014/main" id="{A21C5B4C-74F0-4759-ABA6-449E4423392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95626" y="2852739"/>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7" name="Object 87">
            <a:extLst>
              <a:ext uri="{FF2B5EF4-FFF2-40B4-BE49-F238E27FC236}">
                <a16:creationId xmlns:a16="http://schemas.microsoft.com/office/drawing/2014/main" id="{3AE83560-1ED8-40AA-AFA0-7F0BC0A63F6C}"/>
              </a:ext>
            </a:extLst>
          </p:cNvPr>
          <p:cNvGraphicFramePr>
            <a:graphicFrameLocks noChangeAspect="1"/>
          </p:cNvGraphicFramePr>
          <p:nvPr/>
        </p:nvGraphicFramePr>
        <p:xfrm>
          <a:off x="3127376" y="2579689"/>
          <a:ext cx="227013" cy="225425"/>
        </p:xfrm>
        <a:graphic>
          <a:graphicData uri="http://schemas.openxmlformats.org/presentationml/2006/ole">
            <mc:AlternateContent xmlns:mc="http://schemas.openxmlformats.org/markup-compatibility/2006">
              <mc:Choice xmlns:v="urn:schemas-microsoft-com:vml" Requires="v">
                <p:oleObj r:id="rId28" imgW="177800" imgH="177800" progId="Equation.DSMT4">
                  <p:embed/>
                </p:oleObj>
              </mc:Choice>
              <mc:Fallback>
                <p:oleObj r:id="rId28" imgW="177800" imgH="177800" progId="Equation.DSMT4">
                  <p:embed/>
                  <p:pic>
                    <p:nvPicPr>
                      <p:cNvPr id="5207" name="Object 87">
                        <a:extLst>
                          <a:ext uri="{FF2B5EF4-FFF2-40B4-BE49-F238E27FC236}">
                            <a16:creationId xmlns:a16="http://schemas.microsoft.com/office/drawing/2014/main" id="{3AE83560-1ED8-40AA-AFA0-7F0BC0A63F6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27376" y="2579689"/>
                        <a:ext cx="227013"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8" name="Object 88">
            <a:extLst>
              <a:ext uri="{FF2B5EF4-FFF2-40B4-BE49-F238E27FC236}">
                <a16:creationId xmlns:a16="http://schemas.microsoft.com/office/drawing/2014/main" id="{DB8664EE-71D4-4EB6-BFAC-214030033597}"/>
              </a:ext>
            </a:extLst>
          </p:cNvPr>
          <p:cNvGraphicFramePr>
            <a:graphicFrameLocks noChangeAspect="1"/>
          </p:cNvGraphicFramePr>
          <p:nvPr/>
        </p:nvGraphicFramePr>
        <p:xfrm>
          <a:off x="3184526" y="2300288"/>
          <a:ext cx="112713" cy="209550"/>
        </p:xfrm>
        <a:graphic>
          <a:graphicData uri="http://schemas.openxmlformats.org/presentationml/2006/ole">
            <mc:AlternateContent xmlns:mc="http://schemas.openxmlformats.org/markup-compatibility/2006">
              <mc:Choice xmlns:v="urn:schemas-microsoft-com:vml" Requires="v">
                <p:oleObj r:id="rId30" imgW="88784" imgH="164885" progId="Equation.DSMT4">
                  <p:embed/>
                </p:oleObj>
              </mc:Choice>
              <mc:Fallback>
                <p:oleObj r:id="rId30" imgW="88784" imgH="164885" progId="Equation.DSMT4">
                  <p:embed/>
                  <p:pic>
                    <p:nvPicPr>
                      <p:cNvPr id="5208" name="Object 88">
                        <a:extLst>
                          <a:ext uri="{FF2B5EF4-FFF2-40B4-BE49-F238E27FC236}">
                            <a16:creationId xmlns:a16="http://schemas.microsoft.com/office/drawing/2014/main" id="{DB8664EE-71D4-4EB6-BFAC-21403003359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84526" y="2300288"/>
                        <a:ext cx="112713"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9" name="Object 89">
            <a:extLst>
              <a:ext uri="{FF2B5EF4-FFF2-40B4-BE49-F238E27FC236}">
                <a16:creationId xmlns:a16="http://schemas.microsoft.com/office/drawing/2014/main" id="{9B5BB278-06FB-4815-81BA-D1D3C242C1ED}"/>
              </a:ext>
            </a:extLst>
          </p:cNvPr>
          <p:cNvGraphicFramePr>
            <a:graphicFrameLocks noChangeAspect="1"/>
          </p:cNvGraphicFramePr>
          <p:nvPr/>
        </p:nvGraphicFramePr>
        <p:xfrm>
          <a:off x="3063875" y="1989139"/>
          <a:ext cx="355600" cy="257175"/>
        </p:xfrm>
        <a:graphic>
          <a:graphicData uri="http://schemas.openxmlformats.org/presentationml/2006/ole">
            <mc:AlternateContent xmlns:mc="http://schemas.openxmlformats.org/markup-compatibility/2006">
              <mc:Choice xmlns:v="urn:schemas-microsoft-com:vml" Requires="v">
                <p:oleObj r:id="rId32" imgW="279521" imgH="203288" progId="Equation.DSMT4">
                  <p:embed/>
                </p:oleObj>
              </mc:Choice>
              <mc:Fallback>
                <p:oleObj r:id="rId32" imgW="279521" imgH="203288" progId="Equation.DSMT4">
                  <p:embed/>
                  <p:pic>
                    <p:nvPicPr>
                      <p:cNvPr id="5209" name="Object 89">
                        <a:extLst>
                          <a:ext uri="{FF2B5EF4-FFF2-40B4-BE49-F238E27FC236}">
                            <a16:creationId xmlns:a16="http://schemas.microsoft.com/office/drawing/2014/main" id="{9B5BB278-06FB-4815-81BA-D1D3C242C1E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063875" y="1989139"/>
                        <a:ext cx="3556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0" name="Object 90">
            <a:extLst>
              <a:ext uri="{FF2B5EF4-FFF2-40B4-BE49-F238E27FC236}">
                <a16:creationId xmlns:a16="http://schemas.microsoft.com/office/drawing/2014/main" id="{5661A335-B7DB-47A5-B594-995C2B9D072E}"/>
              </a:ext>
            </a:extLst>
          </p:cNvPr>
          <p:cNvGraphicFramePr>
            <a:graphicFrameLocks noChangeAspect="1"/>
          </p:cNvGraphicFramePr>
          <p:nvPr/>
        </p:nvGraphicFramePr>
        <p:xfrm>
          <a:off x="3063875" y="1731964"/>
          <a:ext cx="355600" cy="257175"/>
        </p:xfrm>
        <a:graphic>
          <a:graphicData uri="http://schemas.openxmlformats.org/presentationml/2006/ole">
            <mc:AlternateContent xmlns:mc="http://schemas.openxmlformats.org/markup-compatibility/2006">
              <mc:Choice xmlns:v="urn:schemas-microsoft-com:vml" Requires="v">
                <p:oleObj r:id="rId34" imgW="279521" imgH="203288" progId="Equation.DSMT4">
                  <p:embed/>
                </p:oleObj>
              </mc:Choice>
              <mc:Fallback>
                <p:oleObj r:id="rId34" imgW="279521" imgH="203288" progId="Equation.DSMT4">
                  <p:embed/>
                  <p:pic>
                    <p:nvPicPr>
                      <p:cNvPr id="5210" name="Object 90">
                        <a:extLst>
                          <a:ext uri="{FF2B5EF4-FFF2-40B4-BE49-F238E27FC236}">
                            <a16:creationId xmlns:a16="http://schemas.microsoft.com/office/drawing/2014/main" id="{5661A335-B7DB-47A5-B594-995C2B9D072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063875" y="1731964"/>
                        <a:ext cx="3556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1" name="Object 91">
            <a:extLst>
              <a:ext uri="{FF2B5EF4-FFF2-40B4-BE49-F238E27FC236}">
                <a16:creationId xmlns:a16="http://schemas.microsoft.com/office/drawing/2014/main" id="{796F8993-E143-44A4-A7E7-229260151881}"/>
              </a:ext>
            </a:extLst>
          </p:cNvPr>
          <p:cNvGraphicFramePr>
            <a:graphicFrameLocks noChangeAspect="1"/>
          </p:cNvGraphicFramePr>
          <p:nvPr/>
        </p:nvGraphicFramePr>
        <p:xfrm>
          <a:off x="3063875" y="1443039"/>
          <a:ext cx="355600" cy="257175"/>
        </p:xfrm>
        <a:graphic>
          <a:graphicData uri="http://schemas.openxmlformats.org/presentationml/2006/ole">
            <mc:AlternateContent xmlns:mc="http://schemas.openxmlformats.org/markup-compatibility/2006">
              <mc:Choice xmlns:v="urn:schemas-microsoft-com:vml" Requires="v">
                <p:oleObj r:id="rId36" imgW="279521" imgH="203288" progId="Equation.DSMT4">
                  <p:embed/>
                </p:oleObj>
              </mc:Choice>
              <mc:Fallback>
                <p:oleObj r:id="rId36" imgW="279521" imgH="203288" progId="Equation.DSMT4">
                  <p:embed/>
                  <p:pic>
                    <p:nvPicPr>
                      <p:cNvPr id="5211" name="Object 91">
                        <a:extLst>
                          <a:ext uri="{FF2B5EF4-FFF2-40B4-BE49-F238E27FC236}">
                            <a16:creationId xmlns:a16="http://schemas.microsoft.com/office/drawing/2014/main" id="{796F8993-E143-44A4-A7E7-22926015188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063875" y="1443039"/>
                        <a:ext cx="3556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2" name="Object 92">
            <a:extLst>
              <a:ext uri="{FF2B5EF4-FFF2-40B4-BE49-F238E27FC236}">
                <a16:creationId xmlns:a16="http://schemas.microsoft.com/office/drawing/2014/main" id="{6742C5C7-417B-4B1A-927C-520BE84D3AB6}"/>
              </a:ext>
            </a:extLst>
          </p:cNvPr>
          <p:cNvGraphicFramePr>
            <a:graphicFrameLocks noChangeAspect="1"/>
          </p:cNvGraphicFramePr>
          <p:nvPr/>
        </p:nvGraphicFramePr>
        <p:xfrm>
          <a:off x="3063875" y="1155701"/>
          <a:ext cx="355600" cy="257175"/>
        </p:xfrm>
        <a:graphic>
          <a:graphicData uri="http://schemas.openxmlformats.org/presentationml/2006/ole">
            <mc:AlternateContent xmlns:mc="http://schemas.openxmlformats.org/markup-compatibility/2006">
              <mc:Choice xmlns:v="urn:schemas-microsoft-com:vml" Requires="v">
                <p:oleObj r:id="rId38" imgW="279521" imgH="203288" progId="Equation.DSMT4">
                  <p:embed/>
                </p:oleObj>
              </mc:Choice>
              <mc:Fallback>
                <p:oleObj r:id="rId38" imgW="279521" imgH="203288" progId="Equation.DSMT4">
                  <p:embed/>
                  <p:pic>
                    <p:nvPicPr>
                      <p:cNvPr id="5212" name="Object 92">
                        <a:extLst>
                          <a:ext uri="{FF2B5EF4-FFF2-40B4-BE49-F238E27FC236}">
                            <a16:creationId xmlns:a16="http://schemas.microsoft.com/office/drawing/2014/main" id="{6742C5C7-417B-4B1A-927C-520BE84D3AB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063875" y="1155701"/>
                        <a:ext cx="3556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3" name="Object 93">
            <a:extLst>
              <a:ext uri="{FF2B5EF4-FFF2-40B4-BE49-F238E27FC236}">
                <a16:creationId xmlns:a16="http://schemas.microsoft.com/office/drawing/2014/main" id="{1F9A1A23-C48F-45F2-96EE-68FDBA0AF7A2}"/>
              </a:ext>
            </a:extLst>
          </p:cNvPr>
          <p:cNvGraphicFramePr>
            <a:graphicFrameLocks noChangeAspect="1"/>
          </p:cNvGraphicFramePr>
          <p:nvPr/>
        </p:nvGraphicFramePr>
        <p:xfrm>
          <a:off x="3063875" y="836614"/>
          <a:ext cx="355600" cy="257175"/>
        </p:xfrm>
        <a:graphic>
          <a:graphicData uri="http://schemas.openxmlformats.org/presentationml/2006/ole">
            <mc:AlternateContent xmlns:mc="http://schemas.openxmlformats.org/markup-compatibility/2006">
              <mc:Choice xmlns:v="urn:schemas-microsoft-com:vml" Requires="v">
                <p:oleObj r:id="rId40" imgW="279521" imgH="203288" progId="Equation.DSMT4">
                  <p:embed/>
                </p:oleObj>
              </mc:Choice>
              <mc:Fallback>
                <p:oleObj r:id="rId40" imgW="279521" imgH="203288" progId="Equation.DSMT4">
                  <p:embed/>
                  <p:pic>
                    <p:nvPicPr>
                      <p:cNvPr id="5213" name="Object 93">
                        <a:extLst>
                          <a:ext uri="{FF2B5EF4-FFF2-40B4-BE49-F238E27FC236}">
                            <a16:creationId xmlns:a16="http://schemas.microsoft.com/office/drawing/2014/main" id="{1F9A1A23-C48F-45F2-96EE-68FDBA0AF7A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063875" y="836614"/>
                        <a:ext cx="3556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4" name="Object 94">
            <a:extLst>
              <a:ext uri="{FF2B5EF4-FFF2-40B4-BE49-F238E27FC236}">
                <a16:creationId xmlns:a16="http://schemas.microsoft.com/office/drawing/2014/main" id="{E2741E88-2323-4BB0-BC01-3F847DFA492D}"/>
              </a:ext>
            </a:extLst>
          </p:cNvPr>
          <p:cNvGraphicFramePr>
            <a:graphicFrameLocks noChangeAspect="1"/>
          </p:cNvGraphicFramePr>
          <p:nvPr/>
        </p:nvGraphicFramePr>
        <p:xfrm>
          <a:off x="6203951" y="6267451"/>
          <a:ext cx="290513" cy="257175"/>
        </p:xfrm>
        <a:graphic>
          <a:graphicData uri="http://schemas.openxmlformats.org/presentationml/2006/ole">
            <mc:AlternateContent xmlns:mc="http://schemas.openxmlformats.org/markup-compatibility/2006">
              <mc:Choice xmlns:v="urn:schemas-microsoft-com:vml" Requires="v">
                <p:oleObj r:id="rId42" imgW="228699" imgH="203288" progId="Equation.DSMT4">
                  <p:embed/>
                </p:oleObj>
              </mc:Choice>
              <mc:Fallback>
                <p:oleObj r:id="rId42" imgW="228699" imgH="203288" progId="Equation.DSMT4">
                  <p:embed/>
                  <p:pic>
                    <p:nvPicPr>
                      <p:cNvPr id="5214" name="Object 94">
                        <a:extLst>
                          <a:ext uri="{FF2B5EF4-FFF2-40B4-BE49-F238E27FC236}">
                            <a16:creationId xmlns:a16="http://schemas.microsoft.com/office/drawing/2014/main" id="{E2741E88-2323-4BB0-BC01-3F847DFA492D}"/>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203951" y="6267451"/>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5" name="Object 95">
            <a:extLst>
              <a:ext uri="{FF2B5EF4-FFF2-40B4-BE49-F238E27FC236}">
                <a16:creationId xmlns:a16="http://schemas.microsoft.com/office/drawing/2014/main" id="{0B439840-F8BC-4980-B200-BA1184D1F52B}"/>
              </a:ext>
            </a:extLst>
          </p:cNvPr>
          <p:cNvGraphicFramePr>
            <a:graphicFrameLocks noChangeAspect="1"/>
          </p:cNvGraphicFramePr>
          <p:nvPr/>
        </p:nvGraphicFramePr>
        <p:xfrm>
          <a:off x="6203951" y="5978526"/>
          <a:ext cx="290513" cy="257175"/>
        </p:xfrm>
        <a:graphic>
          <a:graphicData uri="http://schemas.openxmlformats.org/presentationml/2006/ole">
            <mc:AlternateContent xmlns:mc="http://schemas.openxmlformats.org/markup-compatibility/2006">
              <mc:Choice xmlns:v="urn:schemas-microsoft-com:vml" Requires="v">
                <p:oleObj r:id="rId44" imgW="228699" imgH="203288" progId="Equation.DSMT4">
                  <p:embed/>
                </p:oleObj>
              </mc:Choice>
              <mc:Fallback>
                <p:oleObj r:id="rId44" imgW="228699" imgH="203288" progId="Equation.DSMT4">
                  <p:embed/>
                  <p:pic>
                    <p:nvPicPr>
                      <p:cNvPr id="5215" name="Object 95">
                        <a:extLst>
                          <a:ext uri="{FF2B5EF4-FFF2-40B4-BE49-F238E27FC236}">
                            <a16:creationId xmlns:a16="http://schemas.microsoft.com/office/drawing/2014/main" id="{0B439840-F8BC-4980-B200-BA1184D1F52B}"/>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203951" y="5978526"/>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6" name="Object 96">
            <a:extLst>
              <a:ext uri="{FF2B5EF4-FFF2-40B4-BE49-F238E27FC236}">
                <a16:creationId xmlns:a16="http://schemas.microsoft.com/office/drawing/2014/main" id="{B10EB9F6-C52D-49F7-A266-6F42535D2623}"/>
              </a:ext>
            </a:extLst>
          </p:cNvPr>
          <p:cNvGraphicFramePr>
            <a:graphicFrameLocks noChangeAspect="1"/>
          </p:cNvGraphicFramePr>
          <p:nvPr/>
        </p:nvGraphicFramePr>
        <p:xfrm>
          <a:off x="6203951" y="5691188"/>
          <a:ext cx="290513" cy="258762"/>
        </p:xfrm>
        <a:graphic>
          <a:graphicData uri="http://schemas.openxmlformats.org/presentationml/2006/ole">
            <mc:AlternateContent xmlns:mc="http://schemas.openxmlformats.org/markup-compatibility/2006">
              <mc:Choice xmlns:v="urn:schemas-microsoft-com:vml" Requires="v">
                <p:oleObj r:id="rId46" imgW="228699" imgH="203288" progId="Equation.DSMT4">
                  <p:embed/>
                </p:oleObj>
              </mc:Choice>
              <mc:Fallback>
                <p:oleObj r:id="rId46" imgW="228699" imgH="203288" progId="Equation.DSMT4">
                  <p:embed/>
                  <p:pic>
                    <p:nvPicPr>
                      <p:cNvPr id="5216" name="Object 96">
                        <a:extLst>
                          <a:ext uri="{FF2B5EF4-FFF2-40B4-BE49-F238E27FC236}">
                            <a16:creationId xmlns:a16="http://schemas.microsoft.com/office/drawing/2014/main" id="{B10EB9F6-C52D-49F7-A266-6F42535D2623}"/>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203951" y="5691188"/>
                        <a:ext cx="290513"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7" name="Object 97">
            <a:extLst>
              <a:ext uri="{FF2B5EF4-FFF2-40B4-BE49-F238E27FC236}">
                <a16:creationId xmlns:a16="http://schemas.microsoft.com/office/drawing/2014/main" id="{CE0F0EC2-FC14-4345-A602-CE723A210CCA}"/>
              </a:ext>
            </a:extLst>
          </p:cNvPr>
          <p:cNvGraphicFramePr>
            <a:graphicFrameLocks noChangeAspect="1"/>
          </p:cNvGraphicFramePr>
          <p:nvPr/>
        </p:nvGraphicFramePr>
        <p:xfrm>
          <a:off x="6205539" y="5403851"/>
          <a:ext cx="288925" cy="257175"/>
        </p:xfrm>
        <a:graphic>
          <a:graphicData uri="http://schemas.openxmlformats.org/presentationml/2006/ole">
            <mc:AlternateContent xmlns:mc="http://schemas.openxmlformats.org/markup-compatibility/2006">
              <mc:Choice xmlns:v="urn:schemas-microsoft-com:vml" Requires="v">
                <p:oleObj r:id="rId48" imgW="228699" imgH="203288" progId="Equation.DSMT4">
                  <p:embed/>
                </p:oleObj>
              </mc:Choice>
              <mc:Fallback>
                <p:oleObj r:id="rId48" imgW="228699" imgH="203288" progId="Equation.DSMT4">
                  <p:embed/>
                  <p:pic>
                    <p:nvPicPr>
                      <p:cNvPr id="5217" name="Object 97">
                        <a:extLst>
                          <a:ext uri="{FF2B5EF4-FFF2-40B4-BE49-F238E27FC236}">
                            <a16:creationId xmlns:a16="http://schemas.microsoft.com/office/drawing/2014/main" id="{CE0F0EC2-FC14-4345-A602-CE723A210CCA}"/>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205539" y="5403851"/>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8" name="Object 98">
            <a:extLst>
              <a:ext uri="{FF2B5EF4-FFF2-40B4-BE49-F238E27FC236}">
                <a16:creationId xmlns:a16="http://schemas.microsoft.com/office/drawing/2014/main" id="{EF56F328-50B5-44EA-BFA9-2BD81242CFE9}"/>
              </a:ext>
            </a:extLst>
          </p:cNvPr>
          <p:cNvGraphicFramePr>
            <a:graphicFrameLocks noChangeAspect="1"/>
          </p:cNvGraphicFramePr>
          <p:nvPr/>
        </p:nvGraphicFramePr>
        <p:xfrm>
          <a:off x="6203951" y="5083176"/>
          <a:ext cx="290513" cy="257175"/>
        </p:xfrm>
        <a:graphic>
          <a:graphicData uri="http://schemas.openxmlformats.org/presentationml/2006/ole">
            <mc:AlternateContent xmlns:mc="http://schemas.openxmlformats.org/markup-compatibility/2006">
              <mc:Choice xmlns:v="urn:schemas-microsoft-com:vml" Requires="v">
                <p:oleObj r:id="rId50" imgW="228699" imgH="203288" progId="Equation.DSMT4">
                  <p:embed/>
                </p:oleObj>
              </mc:Choice>
              <mc:Fallback>
                <p:oleObj r:id="rId50" imgW="228699" imgH="203288" progId="Equation.DSMT4">
                  <p:embed/>
                  <p:pic>
                    <p:nvPicPr>
                      <p:cNvPr id="5218" name="Object 98">
                        <a:extLst>
                          <a:ext uri="{FF2B5EF4-FFF2-40B4-BE49-F238E27FC236}">
                            <a16:creationId xmlns:a16="http://schemas.microsoft.com/office/drawing/2014/main" id="{EF56F328-50B5-44EA-BFA9-2BD81242CFE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203951" y="5083176"/>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9" name="Object 99">
            <a:extLst>
              <a:ext uri="{FF2B5EF4-FFF2-40B4-BE49-F238E27FC236}">
                <a16:creationId xmlns:a16="http://schemas.microsoft.com/office/drawing/2014/main" id="{EAA96F01-EDF2-4567-A37F-7ABC45DA33D4}"/>
              </a:ext>
            </a:extLst>
          </p:cNvPr>
          <p:cNvGraphicFramePr>
            <a:graphicFrameLocks noChangeAspect="1"/>
          </p:cNvGraphicFramePr>
          <p:nvPr/>
        </p:nvGraphicFramePr>
        <p:xfrm>
          <a:off x="6203951" y="4794251"/>
          <a:ext cx="288925" cy="257175"/>
        </p:xfrm>
        <a:graphic>
          <a:graphicData uri="http://schemas.openxmlformats.org/presentationml/2006/ole">
            <mc:AlternateContent xmlns:mc="http://schemas.openxmlformats.org/markup-compatibility/2006">
              <mc:Choice xmlns:v="urn:schemas-microsoft-com:vml" Requires="v">
                <p:oleObj r:id="rId52" imgW="228699" imgH="203288" progId="Equation.DSMT4">
                  <p:embed/>
                </p:oleObj>
              </mc:Choice>
              <mc:Fallback>
                <p:oleObj r:id="rId52" imgW="228699" imgH="203288" progId="Equation.DSMT4">
                  <p:embed/>
                  <p:pic>
                    <p:nvPicPr>
                      <p:cNvPr id="5219" name="Object 99">
                        <a:extLst>
                          <a:ext uri="{FF2B5EF4-FFF2-40B4-BE49-F238E27FC236}">
                            <a16:creationId xmlns:a16="http://schemas.microsoft.com/office/drawing/2014/main" id="{EAA96F01-EDF2-4567-A37F-7ABC45DA33D4}"/>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203951" y="4794251"/>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0" name="Object 100">
            <a:extLst>
              <a:ext uri="{FF2B5EF4-FFF2-40B4-BE49-F238E27FC236}">
                <a16:creationId xmlns:a16="http://schemas.microsoft.com/office/drawing/2014/main" id="{0B391130-57D4-4B78-B2B9-9C34008E3981}"/>
              </a:ext>
            </a:extLst>
          </p:cNvPr>
          <p:cNvGraphicFramePr>
            <a:graphicFrameLocks noChangeAspect="1"/>
          </p:cNvGraphicFramePr>
          <p:nvPr/>
        </p:nvGraphicFramePr>
        <p:xfrm>
          <a:off x="6203951" y="4506914"/>
          <a:ext cx="288925" cy="257175"/>
        </p:xfrm>
        <a:graphic>
          <a:graphicData uri="http://schemas.openxmlformats.org/presentationml/2006/ole">
            <mc:AlternateContent xmlns:mc="http://schemas.openxmlformats.org/markup-compatibility/2006">
              <mc:Choice xmlns:v="urn:schemas-microsoft-com:vml" Requires="v">
                <p:oleObj r:id="rId54" imgW="228699" imgH="203288" progId="Equation.DSMT4">
                  <p:embed/>
                </p:oleObj>
              </mc:Choice>
              <mc:Fallback>
                <p:oleObj r:id="rId54" imgW="228699" imgH="203288" progId="Equation.DSMT4">
                  <p:embed/>
                  <p:pic>
                    <p:nvPicPr>
                      <p:cNvPr id="5220" name="Object 100">
                        <a:extLst>
                          <a:ext uri="{FF2B5EF4-FFF2-40B4-BE49-F238E27FC236}">
                            <a16:creationId xmlns:a16="http://schemas.microsoft.com/office/drawing/2014/main" id="{0B391130-57D4-4B78-B2B9-9C34008E3981}"/>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203951" y="4506914"/>
                        <a:ext cx="2889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1" name="Object 101">
            <a:extLst>
              <a:ext uri="{FF2B5EF4-FFF2-40B4-BE49-F238E27FC236}">
                <a16:creationId xmlns:a16="http://schemas.microsoft.com/office/drawing/2014/main" id="{E4906D2F-1A13-42EC-A226-10F20EB40B25}"/>
              </a:ext>
            </a:extLst>
          </p:cNvPr>
          <p:cNvGraphicFramePr>
            <a:graphicFrameLocks noChangeAspect="1"/>
          </p:cNvGraphicFramePr>
          <p:nvPr/>
        </p:nvGraphicFramePr>
        <p:xfrm>
          <a:off x="6173788" y="762001"/>
          <a:ext cx="354012" cy="257175"/>
        </p:xfrm>
        <a:graphic>
          <a:graphicData uri="http://schemas.openxmlformats.org/presentationml/2006/ole">
            <mc:AlternateContent xmlns:mc="http://schemas.openxmlformats.org/markup-compatibility/2006">
              <mc:Choice xmlns:v="urn:schemas-microsoft-com:vml" Requires="v">
                <p:oleObj r:id="rId56" imgW="279521" imgH="203288" progId="Equation.DSMT4">
                  <p:embed/>
                </p:oleObj>
              </mc:Choice>
              <mc:Fallback>
                <p:oleObj r:id="rId56" imgW="279521" imgH="203288" progId="Equation.DSMT4">
                  <p:embed/>
                  <p:pic>
                    <p:nvPicPr>
                      <p:cNvPr id="5221" name="Object 101">
                        <a:extLst>
                          <a:ext uri="{FF2B5EF4-FFF2-40B4-BE49-F238E27FC236}">
                            <a16:creationId xmlns:a16="http://schemas.microsoft.com/office/drawing/2014/main" id="{E4906D2F-1A13-42EC-A226-10F20EB40B25}"/>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173788" y="762001"/>
                        <a:ext cx="354012"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 name="Object 102">
            <a:extLst>
              <a:ext uri="{FF2B5EF4-FFF2-40B4-BE49-F238E27FC236}">
                <a16:creationId xmlns:a16="http://schemas.microsoft.com/office/drawing/2014/main" id="{19535CB8-A8B3-484A-A31E-0C6CE288D14F}"/>
              </a:ext>
            </a:extLst>
          </p:cNvPr>
          <p:cNvGraphicFramePr>
            <a:graphicFrameLocks noChangeAspect="1"/>
          </p:cNvGraphicFramePr>
          <p:nvPr/>
        </p:nvGraphicFramePr>
        <p:xfrm>
          <a:off x="6180139" y="4249739"/>
          <a:ext cx="338137" cy="257175"/>
        </p:xfrm>
        <a:graphic>
          <a:graphicData uri="http://schemas.openxmlformats.org/presentationml/2006/ole">
            <mc:AlternateContent xmlns:mc="http://schemas.openxmlformats.org/markup-compatibility/2006">
              <mc:Choice xmlns:v="urn:schemas-microsoft-com:vml" Requires="v">
                <p:oleObj r:id="rId58" imgW="266700" imgH="203200" progId="Equation.DSMT4">
                  <p:embed/>
                </p:oleObj>
              </mc:Choice>
              <mc:Fallback>
                <p:oleObj r:id="rId58" imgW="266700" imgH="203200" progId="Equation.DSMT4">
                  <p:embed/>
                  <p:pic>
                    <p:nvPicPr>
                      <p:cNvPr id="5222" name="Object 102">
                        <a:extLst>
                          <a:ext uri="{FF2B5EF4-FFF2-40B4-BE49-F238E27FC236}">
                            <a16:creationId xmlns:a16="http://schemas.microsoft.com/office/drawing/2014/main" id="{19535CB8-A8B3-484A-A31E-0C6CE288D14F}"/>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6180139" y="4249739"/>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 name="Object 103">
            <a:extLst>
              <a:ext uri="{FF2B5EF4-FFF2-40B4-BE49-F238E27FC236}">
                <a16:creationId xmlns:a16="http://schemas.microsoft.com/office/drawing/2014/main" id="{09D0F259-6DC5-4376-96BA-D37D67B91750}"/>
              </a:ext>
            </a:extLst>
          </p:cNvPr>
          <p:cNvGraphicFramePr>
            <a:graphicFrameLocks noChangeAspect="1"/>
          </p:cNvGraphicFramePr>
          <p:nvPr/>
        </p:nvGraphicFramePr>
        <p:xfrm>
          <a:off x="6180139" y="3960814"/>
          <a:ext cx="338137" cy="257175"/>
        </p:xfrm>
        <a:graphic>
          <a:graphicData uri="http://schemas.openxmlformats.org/presentationml/2006/ole">
            <mc:AlternateContent xmlns:mc="http://schemas.openxmlformats.org/markup-compatibility/2006">
              <mc:Choice xmlns:v="urn:schemas-microsoft-com:vml" Requires="v">
                <p:oleObj r:id="rId60" imgW="266700" imgH="203200" progId="Equation.DSMT4">
                  <p:embed/>
                </p:oleObj>
              </mc:Choice>
              <mc:Fallback>
                <p:oleObj r:id="rId60" imgW="266700" imgH="203200" progId="Equation.DSMT4">
                  <p:embed/>
                  <p:pic>
                    <p:nvPicPr>
                      <p:cNvPr id="5223" name="Object 103">
                        <a:extLst>
                          <a:ext uri="{FF2B5EF4-FFF2-40B4-BE49-F238E27FC236}">
                            <a16:creationId xmlns:a16="http://schemas.microsoft.com/office/drawing/2014/main" id="{09D0F259-6DC5-4376-96BA-D37D67B91750}"/>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6180139" y="3960814"/>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4" name="Object 104">
            <a:extLst>
              <a:ext uri="{FF2B5EF4-FFF2-40B4-BE49-F238E27FC236}">
                <a16:creationId xmlns:a16="http://schemas.microsoft.com/office/drawing/2014/main" id="{FA137DC1-6624-45DB-8D09-8B190C4B5604}"/>
              </a:ext>
            </a:extLst>
          </p:cNvPr>
          <p:cNvGraphicFramePr>
            <a:graphicFrameLocks noChangeAspect="1"/>
          </p:cNvGraphicFramePr>
          <p:nvPr/>
        </p:nvGraphicFramePr>
        <p:xfrm>
          <a:off x="6180139" y="3673476"/>
          <a:ext cx="338137" cy="257175"/>
        </p:xfrm>
        <a:graphic>
          <a:graphicData uri="http://schemas.openxmlformats.org/presentationml/2006/ole">
            <mc:AlternateContent xmlns:mc="http://schemas.openxmlformats.org/markup-compatibility/2006">
              <mc:Choice xmlns:v="urn:schemas-microsoft-com:vml" Requires="v">
                <p:oleObj r:id="rId62" imgW="266700" imgH="203200" progId="Equation.DSMT4">
                  <p:embed/>
                </p:oleObj>
              </mc:Choice>
              <mc:Fallback>
                <p:oleObj r:id="rId62" imgW="266700" imgH="203200" progId="Equation.DSMT4">
                  <p:embed/>
                  <p:pic>
                    <p:nvPicPr>
                      <p:cNvPr id="5224" name="Object 104">
                        <a:extLst>
                          <a:ext uri="{FF2B5EF4-FFF2-40B4-BE49-F238E27FC236}">
                            <a16:creationId xmlns:a16="http://schemas.microsoft.com/office/drawing/2014/main" id="{FA137DC1-6624-45DB-8D09-8B190C4B5604}"/>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6180139" y="3673476"/>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5" name="Object 105">
            <a:extLst>
              <a:ext uri="{FF2B5EF4-FFF2-40B4-BE49-F238E27FC236}">
                <a16:creationId xmlns:a16="http://schemas.microsoft.com/office/drawing/2014/main" id="{FBC25DC2-D2CF-4248-8323-3EAF9458CDB1}"/>
              </a:ext>
            </a:extLst>
          </p:cNvPr>
          <p:cNvGraphicFramePr>
            <a:graphicFrameLocks noChangeAspect="1"/>
          </p:cNvGraphicFramePr>
          <p:nvPr/>
        </p:nvGraphicFramePr>
        <p:xfrm>
          <a:off x="6180139" y="3386139"/>
          <a:ext cx="338137" cy="257175"/>
        </p:xfrm>
        <a:graphic>
          <a:graphicData uri="http://schemas.openxmlformats.org/presentationml/2006/ole">
            <mc:AlternateContent xmlns:mc="http://schemas.openxmlformats.org/markup-compatibility/2006">
              <mc:Choice xmlns:v="urn:schemas-microsoft-com:vml" Requires="v">
                <p:oleObj r:id="rId64" imgW="266700" imgH="203200" progId="Equation.DSMT4">
                  <p:embed/>
                </p:oleObj>
              </mc:Choice>
              <mc:Fallback>
                <p:oleObj r:id="rId64" imgW="266700" imgH="203200" progId="Equation.DSMT4">
                  <p:embed/>
                  <p:pic>
                    <p:nvPicPr>
                      <p:cNvPr id="5225" name="Object 105">
                        <a:extLst>
                          <a:ext uri="{FF2B5EF4-FFF2-40B4-BE49-F238E27FC236}">
                            <a16:creationId xmlns:a16="http://schemas.microsoft.com/office/drawing/2014/main" id="{FBC25DC2-D2CF-4248-8323-3EAF9458CDB1}"/>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6180139" y="3386139"/>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6" name="Object 106">
            <a:extLst>
              <a:ext uri="{FF2B5EF4-FFF2-40B4-BE49-F238E27FC236}">
                <a16:creationId xmlns:a16="http://schemas.microsoft.com/office/drawing/2014/main" id="{762F5D65-EFA8-4B84-ACD3-29744E57963D}"/>
              </a:ext>
            </a:extLst>
          </p:cNvPr>
          <p:cNvGraphicFramePr>
            <a:graphicFrameLocks noChangeAspect="1"/>
          </p:cNvGraphicFramePr>
          <p:nvPr/>
        </p:nvGraphicFramePr>
        <p:xfrm>
          <a:off x="6180139" y="3065464"/>
          <a:ext cx="338137" cy="257175"/>
        </p:xfrm>
        <a:graphic>
          <a:graphicData uri="http://schemas.openxmlformats.org/presentationml/2006/ole">
            <mc:AlternateContent xmlns:mc="http://schemas.openxmlformats.org/markup-compatibility/2006">
              <mc:Choice xmlns:v="urn:schemas-microsoft-com:vml" Requires="v">
                <p:oleObj r:id="rId66" imgW="266700" imgH="203200" progId="Equation.DSMT4">
                  <p:embed/>
                </p:oleObj>
              </mc:Choice>
              <mc:Fallback>
                <p:oleObj r:id="rId66" imgW="266700" imgH="203200" progId="Equation.DSMT4">
                  <p:embed/>
                  <p:pic>
                    <p:nvPicPr>
                      <p:cNvPr id="5226" name="Object 106">
                        <a:extLst>
                          <a:ext uri="{FF2B5EF4-FFF2-40B4-BE49-F238E27FC236}">
                            <a16:creationId xmlns:a16="http://schemas.microsoft.com/office/drawing/2014/main" id="{762F5D65-EFA8-4B84-ACD3-29744E57963D}"/>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6180139" y="3065464"/>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7" name="Object 107">
            <a:extLst>
              <a:ext uri="{FF2B5EF4-FFF2-40B4-BE49-F238E27FC236}">
                <a16:creationId xmlns:a16="http://schemas.microsoft.com/office/drawing/2014/main" id="{E29204DC-D146-43A3-9895-247C99176C73}"/>
              </a:ext>
            </a:extLst>
          </p:cNvPr>
          <p:cNvGraphicFramePr>
            <a:graphicFrameLocks noChangeAspect="1"/>
          </p:cNvGraphicFramePr>
          <p:nvPr/>
        </p:nvGraphicFramePr>
        <p:xfrm>
          <a:off x="6180139" y="2776539"/>
          <a:ext cx="339725" cy="257175"/>
        </p:xfrm>
        <a:graphic>
          <a:graphicData uri="http://schemas.openxmlformats.org/presentationml/2006/ole">
            <mc:AlternateContent xmlns:mc="http://schemas.openxmlformats.org/markup-compatibility/2006">
              <mc:Choice xmlns:v="urn:schemas-microsoft-com:vml" Requires="v">
                <p:oleObj r:id="rId68" imgW="266700" imgH="203200" progId="Equation.DSMT4">
                  <p:embed/>
                </p:oleObj>
              </mc:Choice>
              <mc:Fallback>
                <p:oleObj r:id="rId68" imgW="266700" imgH="203200" progId="Equation.DSMT4">
                  <p:embed/>
                  <p:pic>
                    <p:nvPicPr>
                      <p:cNvPr id="5227" name="Object 107">
                        <a:extLst>
                          <a:ext uri="{FF2B5EF4-FFF2-40B4-BE49-F238E27FC236}">
                            <a16:creationId xmlns:a16="http://schemas.microsoft.com/office/drawing/2014/main" id="{E29204DC-D146-43A3-9895-247C99176C73}"/>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6180139" y="2776539"/>
                        <a:ext cx="3397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8" name="Object 108">
            <a:extLst>
              <a:ext uri="{FF2B5EF4-FFF2-40B4-BE49-F238E27FC236}">
                <a16:creationId xmlns:a16="http://schemas.microsoft.com/office/drawing/2014/main" id="{8ACC44B6-0B0E-42E9-8993-986D5AACB74E}"/>
              </a:ext>
            </a:extLst>
          </p:cNvPr>
          <p:cNvGraphicFramePr>
            <a:graphicFrameLocks noChangeAspect="1"/>
          </p:cNvGraphicFramePr>
          <p:nvPr/>
        </p:nvGraphicFramePr>
        <p:xfrm>
          <a:off x="6180139" y="2489201"/>
          <a:ext cx="338137" cy="257175"/>
        </p:xfrm>
        <a:graphic>
          <a:graphicData uri="http://schemas.openxmlformats.org/presentationml/2006/ole">
            <mc:AlternateContent xmlns:mc="http://schemas.openxmlformats.org/markup-compatibility/2006">
              <mc:Choice xmlns:v="urn:schemas-microsoft-com:vml" Requires="v">
                <p:oleObj r:id="rId70" imgW="266700" imgH="203200" progId="Equation.DSMT4">
                  <p:embed/>
                </p:oleObj>
              </mc:Choice>
              <mc:Fallback>
                <p:oleObj r:id="rId70" imgW="266700" imgH="203200" progId="Equation.DSMT4">
                  <p:embed/>
                  <p:pic>
                    <p:nvPicPr>
                      <p:cNvPr id="5228" name="Object 108">
                        <a:extLst>
                          <a:ext uri="{FF2B5EF4-FFF2-40B4-BE49-F238E27FC236}">
                            <a16:creationId xmlns:a16="http://schemas.microsoft.com/office/drawing/2014/main" id="{8ACC44B6-0B0E-42E9-8993-986D5AACB74E}"/>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180139" y="2489201"/>
                        <a:ext cx="33813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9" name="Object 109">
            <a:extLst>
              <a:ext uri="{FF2B5EF4-FFF2-40B4-BE49-F238E27FC236}">
                <a16:creationId xmlns:a16="http://schemas.microsoft.com/office/drawing/2014/main" id="{54897673-0023-4233-B363-AFE0395F3BDB}"/>
              </a:ext>
            </a:extLst>
          </p:cNvPr>
          <p:cNvGraphicFramePr>
            <a:graphicFrameLocks noChangeAspect="1"/>
          </p:cNvGraphicFramePr>
          <p:nvPr/>
        </p:nvGraphicFramePr>
        <p:xfrm>
          <a:off x="6180139" y="2201864"/>
          <a:ext cx="339725" cy="257175"/>
        </p:xfrm>
        <a:graphic>
          <a:graphicData uri="http://schemas.openxmlformats.org/presentationml/2006/ole">
            <mc:AlternateContent xmlns:mc="http://schemas.openxmlformats.org/markup-compatibility/2006">
              <mc:Choice xmlns:v="urn:schemas-microsoft-com:vml" Requires="v">
                <p:oleObj r:id="rId72" imgW="266700" imgH="203200" progId="Equation.DSMT4">
                  <p:embed/>
                </p:oleObj>
              </mc:Choice>
              <mc:Fallback>
                <p:oleObj r:id="rId72" imgW="266700" imgH="203200" progId="Equation.DSMT4">
                  <p:embed/>
                  <p:pic>
                    <p:nvPicPr>
                      <p:cNvPr id="5229" name="Object 109">
                        <a:extLst>
                          <a:ext uri="{FF2B5EF4-FFF2-40B4-BE49-F238E27FC236}">
                            <a16:creationId xmlns:a16="http://schemas.microsoft.com/office/drawing/2014/main" id="{54897673-0023-4233-B363-AFE0395F3BDB}"/>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6180139" y="2201864"/>
                        <a:ext cx="3397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0" name="Object 110">
            <a:extLst>
              <a:ext uri="{FF2B5EF4-FFF2-40B4-BE49-F238E27FC236}">
                <a16:creationId xmlns:a16="http://schemas.microsoft.com/office/drawing/2014/main" id="{1A1A8544-B164-454D-AAB3-F55F7441074E}"/>
              </a:ext>
            </a:extLst>
          </p:cNvPr>
          <p:cNvGraphicFramePr>
            <a:graphicFrameLocks noChangeAspect="1"/>
          </p:cNvGraphicFramePr>
          <p:nvPr/>
        </p:nvGraphicFramePr>
        <p:xfrm>
          <a:off x="6180139" y="1914526"/>
          <a:ext cx="339725" cy="257175"/>
        </p:xfrm>
        <a:graphic>
          <a:graphicData uri="http://schemas.openxmlformats.org/presentationml/2006/ole">
            <mc:AlternateContent xmlns:mc="http://schemas.openxmlformats.org/markup-compatibility/2006">
              <mc:Choice xmlns:v="urn:schemas-microsoft-com:vml" Requires="v">
                <p:oleObj r:id="rId74" imgW="266700" imgH="203200" progId="Equation.DSMT4">
                  <p:embed/>
                </p:oleObj>
              </mc:Choice>
              <mc:Fallback>
                <p:oleObj r:id="rId74" imgW="266700" imgH="203200" progId="Equation.DSMT4">
                  <p:embed/>
                  <p:pic>
                    <p:nvPicPr>
                      <p:cNvPr id="5230" name="Object 110">
                        <a:extLst>
                          <a:ext uri="{FF2B5EF4-FFF2-40B4-BE49-F238E27FC236}">
                            <a16:creationId xmlns:a16="http://schemas.microsoft.com/office/drawing/2014/main" id="{1A1A8544-B164-454D-AAB3-F55F7441074E}"/>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6180139" y="1914526"/>
                        <a:ext cx="3397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1" name="Object 111">
            <a:extLst>
              <a:ext uri="{FF2B5EF4-FFF2-40B4-BE49-F238E27FC236}">
                <a16:creationId xmlns:a16="http://schemas.microsoft.com/office/drawing/2014/main" id="{EB8E5936-BF28-4B6F-9AF0-B9A15548C9DF}"/>
              </a:ext>
            </a:extLst>
          </p:cNvPr>
          <p:cNvGraphicFramePr>
            <a:graphicFrameLocks noChangeAspect="1"/>
          </p:cNvGraphicFramePr>
          <p:nvPr/>
        </p:nvGraphicFramePr>
        <p:xfrm>
          <a:off x="6180139" y="1625601"/>
          <a:ext cx="339725" cy="257175"/>
        </p:xfrm>
        <a:graphic>
          <a:graphicData uri="http://schemas.openxmlformats.org/presentationml/2006/ole">
            <mc:AlternateContent xmlns:mc="http://schemas.openxmlformats.org/markup-compatibility/2006">
              <mc:Choice xmlns:v="urn:schemas-microsoft-com:vml" Requires="v">
                <p:oleObj r:id="rId76" imgW="266700" imgH="203200" progId="Equation.DSMT4">
                  <p:embed/>
                </p:oleObj>
              </mc:Choice>
              <mc:Fallback>
                <p:oleObj r:id="rId76" imgW="266700" imgH="203200" progId="Equation.DSMT4">
                  <p:embed/>
                  <p:pic>
                    <p:nvPicPr>
                      <p:cNvPr id="5231" name="Object 111">
                        <a:extLst>
                          <a:ext uri="{FF2B5EF4-FFF2-40B4-BE49-F238E27FC236}">
                            <a16:creationId xmlns:a16="http://schemas.microsoft.com/office/drawing/2014/main" id="{EB8E5936-BF28-4B6F-9AF0-B9A15548C9DF}"/>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6180139" y="1625601"/>
                        <a:ext cx="3397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2" name="Object 112">
            <a:extLst>
              <a:ext uri="{FF2B5EF4-FFF2-40B4-BE49-F238E27FC236}">
                <a16:creationId xmlns:a16="http://schemas.microsoft.com/office/drawing/2014/main" id="{9A963CF8-93A7-4BCB-B3CB-ED0F68CD029F}"/>
              </a:ext>
            </a:extLst>
          </p:cNvPr>
          <p:cNvGraphicFramePr>
            <a:graphicFrameLocks noChangeAspect="1"/>
          </p:cNvGraphicFramePr>
          <p:nvPr/>
        </p:nvGraphicFramePr>
        <p:xfrm>
          <a:off x="6172200" y="1338264"/>
          <a:ext cx="355600" cy="257175"/>
        </p:xfrm>
        <a:graphic>
          <a:graphicData uri="http://schemas.openxmlformats.org/presentationml/2006/ole">
            <mc:AlternateContent xmlns:mc="http://schemas.openxmlformats.org/markup-compatibility/2006">
              <mc:Choice xmlns:v="urn:schemas-microsoft-com:vml" Requires="v">
                <p:oleObj r:id="rId78" imgW="279521" imgH="203288" progId="Equation.DSMT4">
                  <p:embed/>
                </p:oleObj>
              </mc:Choice>
              <mc:Fallback>
                <p:oleObj r:id="rId78" imgW="279521" imgH="203288" progId="Equation.DSMT4">
                  <p:embed/>
                  <p:pic>
                    <p:nvPicPr>
                      <p:cNvPr id="5232" name="Object 112">
                        <a:extLst>
                          <a:ext uri="{FF2B5EF4-FFF2-40B4-BE49-F238E27FC236}">
                            <a16:creationId xmlns:a16="http://schemas.microsoft.com/office/drawing/2014/main" id="{9A963CF8-93A7-4BCB-B3CB-ED0F68CD029F}"/>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6172200" y="1338264"/>
                        <a:ext cx="3556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3" name="Object 113">
            <a:extLst>
              <a:ext uri="{FF2B5EF4-FFF2-40B4-BE49-F238E27FC236}">
                <a16:creationId xmlns:a16="http://schemas.microsoft.com/office/drawing/2014/main" id="{905A33F5-7704-442D-9F5A-02750FE067EF}"/>
              </a:ext>
            </a:extLst>
          </p:cNvPr>
          <p:cNvGraphicFramePr>
            <a:graphicFrameLocks noChangeAspect="1"/>
          </p:cNvGraphicFramePr>
          <p:nvPr/>
        </p:nvGraphicFramePr>
        <p:xfrm>
          <a:off x="6180139" y="1081089"/>
          <a:ext cx="339725" cy="257175"/>
        </p:xfrm>
        <a:graphic>
          <a:graphicData uri="http://schemas.openxmlformats.org/presentationml/2006/ole">
            <mc:AlternateContent xmlns:mc="http://schemas.openxmlformats.org/markup-compatibility/2006">
              <mc:Choice xmlns:v="urn:schemas-microsoft-com:vml" Requires="v">
                <p:oleObj r:id="rId80" imgW="266700" imgH="203200" progId="Equation.DSMT4">
                  <p:embed/>
                </p:oleObj>
              </mc:Choice>
              <mc:Fallback>
                <p:oleObj r:id="rId80" imgW="266700" imgH="203200" progId="Equation.DSMT4">
                  <p:embed/>
                  <p:pic>
                    <p:nvPicPr>
                      <p:cNvPr id="5233" name="Object 113">
                        <a:extLst>
                          <a:ext uri="{FF2B5EF4-FFF2-40B4-BE49-F238E27FC236}">
                            <a16:creationId xmlns:a16="http://schemas.microsoft.com/office/drawing/2014/main" id="{905A33F5-7704-442D-9F5A-02750FE067EF}"/>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6180139" y="1081089"/>
                        <a:ext cx="3397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4" name="Object 114">
            <a:extLst>
              <a:ext uri="{FF2B5EF4-FFF2-40B4-BE49-F238E27FC236}">
                <a16:creationId xmlns:a16="http://schemas.microsoft.com/office/drawing/2014/main" id="{7F2663C9-AAEE-426D-B725-640CEDFD8A6C}"/>
              </a:ext>
            </a:extLst>
          </p:cNvPr>
          <p:cNvGraphicFramePr>
            <a:graphicFrameLocks noChangeAspect="1"/>
          </p:cNvGraphicFramePr>
          <p:nvPr/>
        </p:nvGraphicFramePr>
        <p:xfrm>
          <a:off x="7948614" y="5837239"/>
          <a:ext cx="403225" cy="257175"/>
        </p:xfrm>
        <a:graphic>
          <a:graphicData uri="http://schemas.openxmlformats.org/presentationml/2006/ole">
            <mc:AlternateContent xmlns:mc="http://schemas.openxmlformats.org/markup-compatibility/2006">
              <mc:Choice xmlns:v="urn:schemas-microsoft-com:vml" Requires="v">
                <p:oleObj r:id="rId82" imgW="317638" imgH="203288" progId="Equation.DSMT4">
                  <p:embed/>
                </p:oleObj>
              </mc:Choice>
              <mc:Fallback>
                <p:oleObj r:id="rId82" imgW="317638" imgH="203288" progId="Equation.DSMT4">
                  <p:embed/>
                  <p:pic>
                    <p:nvPicPr>
                      <p:cNvPr id="5234" name="Object 114">
                        <a:extLst>
                          <a:ext uri="{FF2B5EF4-FFF2-40B4-BE49-F238E27FC236}">
                            <a16:creationId xmlns:a16="http://schemas.microsoft.com/office/drawing/2014/main" id="{7F2663C9-AAEE-426D-B725-640CEDFD8A6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7948614" y="5837239"/>
                        <a:ext cx="4032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5" name="Object 115">
            <a:extLst>
              <a:ext uri="{FF2B5EF4-FFF2-40B4-BE49-F238E27FC236}">
                <a16:creationId xmlns:a16="http://schemas.microsoft.com/office/drawing/2014/main" id="{59E29FB5-9B38-4B05-890E-9ECCB0DCB729}"/>
              </a:ext>
            </a:extLst>
          </p:cNvPr>
          <p:cNvGraphicFramePr>
            <a:graphicFrameLocks noChangeAspect="1"/>
          </p:cNvGraphicFramePr>
          <p:nvPr/>
        </p:nvGraphicFramePr>
        <p:xfrm>
          <a:off x="7940675" y="5549901"/>
          <a:ext cx="419100" cy="258763"/>
        </p:xfrm>
        <a:graphic>
          <a:graphicData uri="http://schemas.openxmlformats.org/presentationml/2006/ole">
            <mc:AlternateContent xmlns:mc="http://schemas.openxmlformats.org/markup-compatibility/2006">
              <mc:Choice xmlns:v="urn:schemas-microsoft-com:vml" Requires="v">
                <p:oleObj r:id="rId84" imgW="330343" imgH="203288" progId="Equation.DSMT4">
                  <p:embed/>
                </p:oleObj>
              </mc:Choice>
              <mc:Fallback>
                <p:oleObj r:id="rId84" imgW="330343" imgH="203288" progId="Equation.DSMT4">
                  <p:embed/>
                  <p:pic>
                    <p:nvPicPr>
                      <p:cNvPr id="5235" name="Object 115">
                        <a:extLst>
                          <a:ext uri="{FF2B5EF4-FFF2-40B4-BE49-F238E27FC236}">
                            <a16:creationId xmlns:a16="http://schemas.microsoft.com/office/drawing/2014/main" id="{59E29FB5-9B38-4B05-890E-9ECCB0DCB729}"/>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7940675" y="5549901"/>
                        <a:ext cx="419100"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6" name="Object 116">
            <a:extLst>
              <a:ext uri="{FF2B5EF4-FFF2-40B4-BE49-F238E27FC236}">
                <a16:creationId xmlns:a16="http://schemas.microsoft.com/office/drawing/2014/main" id="{9C3EFB70-ACE9-45E6-B97C-2BBD79E41343}"/>
              </a:ext>
            </a:extLst>
          </p:cNvPr>
          <p:cNvGraphicFramePr>
            <a:graphicFrameLocks noChangeAspect="1"/>
          </p:cNvGraphicFramePr>
          <p:nvPr/>
        </p:nvGraphicFramePr>
        <p:xfrm>
          <a:off x="7974014" y="5262564"/>
          <a:ext cx="352425" cy="257175"/>
        </p:xfrm>
        <a:graphic>
          <a:graphicData uri="http://schemas.openxmlformats.org/presentationml/2006/ole">
            <mc:AlternateContent xmlns:mc="http://schemas.openxmlformats.org/markup-compatibility/2006">
              <mc:Choice xmlns:v="urn:schemas-microsoft-com:vml" Requires="v">
                <p:oleObj r:id="rId86" imgW="279521" imgH="203288" progId="Equation.DSMT4">
                  <p:embed/>
                </p:oleObj>
              </mc:Choice>
              <mc:Fallback>
                <p:oleObj r:id="rId86" imgW="279521" imgH="203288" progId="Equation.DSMT4">
                  <p:embed/>
                  <p:pic>
                    <p:nvPicPr>
                      <p:cNvPr id="5236" name="Object 116">
                        <a:extLst>
                          <a:ext uri="{FF2B5EF4-FFF2-40B4-BE49-F238E27FC236}">
                            <a16:creationId xmlns:a16="http://schemas.microsoft.com/office/drawing/2014/main" id="{9C3EFB70-ACE9-45E6-B97C-2BBD79E41343}"/>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7974014" y="5262564"/>
                        <a:ext cx="3524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7" name="Object 117">
            <a:extLst>
              <a:ext uri="{FF2B5EF4-FFF2-40B4-BE49-F238E27FC236}">
                <a16:creationId xmlns:a16="http://schemas.microsoft.com/office/drawing/2014/main" id="{C04B6CC2-0D94-4A03-8B9D-9E4300BCB5C3}"/>
              </a:ext>
            </a:extLst>
          </p:cNvPr>
          <p:cNvGraphicFramePr>
            <a:graphicFrameLocks noChangeAspect="1"/>
          </p:cNvGraphicFramePr>
          <p:nvPr/>
        </p:nvGraphicFramePr>
        <p:xfrm>
          <a:off x="7972426" y="4941889"/>
          <a:ext cx="354013" cy="257175"/>
        </p:xfrm>
        <a:graphic>
          <a:graphicData uri="http://schemas.openxmlformats.org/presentationml/2006/ole">
            <mc:AlternateContent xmlns:mc="http://schemas.openxmlformats.org/markup-compatibility/2006">
              <mc:Choice xmlns:v="urn:schemas-microsoft-com:vml" Requires="v">
                <p:oleObj r:id="rId88" imgW="279521" imgH="203288" progId="Equation.DSMT4">
                  <p:embed/>
                </p:oleObj>
              </mc:Choice>
              <mc:Fallback>
                <p:oleObj r:id="rId88" imgW="279521" imgH="203288" progId="Equation.DSMT4">
                  <p:embed/>
                  <p:pic>
                    <p:nvPicPr>
                      <p:cNvPr id="5237" name="Object 117">
                        <a:extLst>
                          <a:ext uri="{FF2B5EF4-FFF2-40B4-BE49-F238E27FC236}">
                            <a16:creationId xmlns:a16="http://schemas.microsoft.com/office/drawing/2014/main" id="{C04B6CC2-0D94-4A03-8B9D-9E4300BCB5C3}"/>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7972426" y="4941889"/>
                        <a:ext cx="3540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8" name="Object 118">
            <a:extLst>
              <a:ext uri="{FF2B5EF4-FFF2-40B4-BE49-F238E27FC236}">
                <a16:creationId xmlns:a16="http://schemas.microsoft.com/office/drawing/2014/main" id="{8AC993BD-A592-4392-8108-EF2B770AF182}"/>
              </a:ext>
            </a:extLst>
          </p:cNvPr>
          <p:cNvGraphicFramePr>
            <a:graphicFrameLocks noChangeAspect="1"/>
          </p:cNvGraphicFramePr>
          <p:nvPr/>
        </p:nvGraphicFramePr>
        <p:xfrm>
          <a:off x="7972426" y="4652964"/>
          <a:ext cx="352425" cy="257175"/>
        </p:xfrm>
        <a:graphic>
          <a:graphicData uri="http://schemas.openxmlformats.org/presentationml/2006/ole">
            <mc:AlternateContent xmlns:mc="http://schemas.openxmlformats.org/markup-compatibility/2006">
              <mc:Choice xmlns:v="urn:schemas-microsoft-com:vml" Requires="v">
                <p:oleObj r:id="rId90" imgW="279521" imgH="203288" progId="Equation.DSMT4">
                  <p:embed/>
                </p:oleObj>
              </mc:Choice>
              <mc:Fallback>
                <p:oleObj r:id="rId90" imgW="279521" imgH="203288" progId="Equation.DSMT4">
                  <p:embed/>
                  <p:pic>
                    <p:nvPicPr>
                      <p:cNvPr id="5238" name="Object 118">
                        <a:extLst>
                          <a:ext uri="{FF2B5EF4-FFF2-40B4-BE49-F238E27FC236}">
                            <a16:creationId xmlns:a16="http://schemas.microsoft.com/office/drawing/2014/main" id="{8AC993BD-A592-4392-8108-EF2B770AF182}"/>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7972426" y="4652964"/>
                        <a:ext cx="3524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39" name="Object 119">
            <a:extLst>
              <a:ext uri="{FF2B5EF4-FFF2-40B4-BE49-F238E27FC236}">
                <a16:creationId xmlns:a16="http://schemas.microsoft.com/office/drawing/2014/main" id="{B3FD58D8-CA35-4D47-A425-2D76E293757D}"/>
              </a:ext>
            </a:extLst>
          </p:cNvPr>
          <p:cNvGraphicFramePr>
            <a:graphicFrameLocks noChangeAspect="1"/>
          </p:cNvGraphicFramePr>
          <p:nvPr/>
        </p:nvGraphicFramePr>
        <p:xfrm>
          <a:off x="7972426" y="4365626"/>
          <a:ext cx="352425" cy="257175"/>
        </p:xfrm>
        <a:graphic>
          <a:graphicData uri="http://schemas.openxmlformats.org/presentationml/2006/ole">
            <mc:AlternateContent xmlns:mc="http://schemas.openxmlformats.org/markup-compatibility/2006">
              <mc:Choice xmlns:v="urn:schemas-microsoft-com:vml" Requires="v">
                <p:oleObj r:id="rId92" imgW="279521" imgH="203288" progId="Equation.DSMT4">
                  <p:embed/>
                </p:oleObj>
              </mc:Choice>
              <mc:Fallback>
                <p:oleObj r:id="rId92" imgW="279521" imgH="203288" progId="Equation.DSMT4">
                  <p:embed/>
                  <p:pic>
                    <p:nvPicPr>
                      <p:cNvPr id="5239" name="Object 119">
                        <a:extLst>
                          <a:ext uri="{FF2B5EF4-FFF2-40B4-BE49-F238E27FC236}">
                            <a16:creationId xmlns:a16="http://schemas.microsoft.com/office/drawing/2014/main" id="{B3FD58D8-CA35-4D47-A425-2D76E293757D}"/>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972426" y="4365626"/>
                        <a:ext cx="35242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0" name="Object 120">
            <a:extLst>
              <a:ext uri="{FF2B5EF4-FFF2-40B4-BE49-F238E27FC236}">
                <a16:creationId xmlns:a16="http://schemas.microsoft.com/office/drawing/2014/main" id="{C20EE1C2-4F82-424A-B661-38EA5799F2B6}"/>
              </a:ext>
            </a:extLst>
          </p:cNvPr>
          <p:cNvGraphicFramePr>
            <a:graphicFrameLocks noChangeAspect="1"/>
          </p:cNvGraphicFramePr>
          <p:nvPr/>
        </p:nvGraphicFramePr>
        <p:xfrm>
          <a:off x="8005763" y="620714"/>
          <a:ext cx="290512" cy="257175"/>
        </p:xfrm>
        <a:graphic>
          <a:graphicData uri="http://schemas.openxmlformats.org/presentationml/2006/ole">
            <mc:AlternateContent xmlns:mc="http://schemas.openxmlformats.org/markup-compatibility/2006">
              <mc:Choice xmlns:v="urn:schemas-microsoft-com:vml" Requires="v">
                <p:oleObj r:id="rId94" imgW="228699" imgH="203288" progId="Equation.DSMT4">
                  <p:embed/>
                </p:oleObj>
              </mc:Choice>
              <mc:Fallback>
                <p:oleObj r:id="rId94" imgW="228699" imgH="203288" progId="Equation.DSMT4">
                  <p:embed/>
                  <p:pic>
                    <p:nvPicPr>
                      <p:cNvPr id="5240" name="Object 120">
                        <a:extLst>
                          <a:ext uri="{FF2B5EF4-FFF2-40B4-BE49-F238E27FC236}">
                            <a16:creationId xmlns:a16="http://schemas.microsoft.com/office/drawing/2014/main" id="{C20EE1C2-4F82-424A-B661-38EA5799F2B6}"/>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8005763" y="620714"/>
                        <a:ext cx="290512"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1" name="Object 121">
            <a:extLst>
              <a:ext uri="{FF2B5EF4-FFF2-40B4-BE49-F238E27FC236}">
                <a16:creationId xmlns:a16="http://schemas.microsoft.com/office/drawing/2014/main" id="{30AB9871-1074-4481-9484-72C88C939ED4}"/>
              </a:ext>
            </a:extLst>
          </p:cNvPr>
          <p:cNvGraphicFramePr>
            <a:graphicFrameLocks noChangeAspect="1"/>
          </p:cNvGraphicFramePr>
          <p:nvPr/>
        </p:nvGraphicFramePr>
        <p:xfrm>
          <a:off x="7972426" y="4108451"/>
          <a:ext cx="354013" cy="257175"/>
        </p:xfrm>
        <a:graphic>
          <a:graphicData uri="http://schemas.openxmlformats.org/presentationml/2006/ole">
            <mc:AlternateContent xmlns:mc="http://schemas.openxmlformats.org/markup-compatibility/2006">
              <mc:Choice xmlns:v="urn:schemas-microsoft-com:vml" Requires="v">
                <p:oleObj r:id="rId96" imgW="279521" imgH="203288" progId="Equation.DSMT4">
                  <p:embed/>
                </p:oleObj>
              </mc:Choice>
              <mc:Fallback>
                <p:oleObj r:id="rId96" imgW="279521" imgH="203288" progId="Equation.DSMT4">
                  <p:embed/>
                  <p:pic>
                    <p:nvPicPr>
                      <p:cNvPr id="5241" name="Object 121">
                        <a:extLst>
                          <a:ext uri="{FF2B5EF4-FFF2-40B4-BE49-F238E27FC236}">
                            <a16:creationId xmlns:a16="http://schemas.microsoft.com/office/drawing/2014/main" id="{30AB9871-1074-4481-9484-72C88C939ED4}"/>
                          </a:ext>
                        </a:extLst>
                      </p:cNvPr>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7972426" y="4108451"/>
                        <a:ext cx="3540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2" name="Object 122">
            <a:extLst>
              <a:ext uri="{FF2B5EF4-FFF2-40B4-BE49-F238E27FC236}">
                <a16:creationId xmlns:a16="http://schemas.microsoft.com/office/drawing/2014/main" id="{1F972EB7-E36F-4CAF-8763-7B46C4CBC8C3}"/>
              </a:ext>
            </a:extLst>
          </p:cNvPr>
          <p:cNvGraphicFramePr>
            <a:graphicFrameLocks noChangeAspect="1"/>
          </p:cNvGraphicFramePr>
          <p:nvPr/>
        </p:nvGraphicFramePr>
        <p:xfrm>
          <a:off x="7972426" y="3819526"/>
          <a:ext cx="354013" cy="257175"/>
        </p:xfrm>
        <a:graphic>
          <a:graphicData uri="http://schemas.openxmlformats.org/presentationml/2006/ole">
            <mc:AlternateContent xmlns:mc="http://schemas.openxmlformats.org/markup-compatibility/2006">
              <mc:Choice xmlns:v="urn:schemas-microsoft-com:vml" Requires="v">
                <p:oleObj r:id="rId98" imgW="279521" imgH="203288" progId="Equation.DSMT4">
                  <p:embed/>
                </p:oleObj>
              </mc:Choice>
              <mc:Fallback>
                <p:oleObj r:id="rId98" imgW="279521" imgH="203288" progId="Equation.DSMT4">
                  <p:embed/>
                  <p:pic>
                    <p:nvPicPr>
                      <p:cNvPr id="5242" name="Object 122">
                        <a:extLst>
                          <a:ext uri="{FF2B5EF4-FFF2-40B4-BE49-F238E27FC236}">
                            <a16:creationId xmlns:a16="http://schemas.microsoft.com/office/drawing/2014/main" id="{1F972EB7-E36F-4CAF-8763-7B46C4CBC8C3}"/>
                          </a:ext>
                        </a:extLst>
                      </p:cNvPr>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7972426" y="3819526"/>
                        <a:ext cx="3540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 name="Object 123">
            <a:extLst>
              <a:ext uri="{FF2B5EF4-FFF2-40B4-BE49-F238E27FC236}">
                <a16:creationId xmlns:a16="http://schemas.microsoft.com/office/drawing/2014/main" id="{95E9248E-38E2-4B74-AE54-B731C8957E36}"/>
              </a:ext>
            </a:extLst>
          </p:cNvPr>
          <p:cNvGraphicFramePr>
            <a:graphicFrameLocks noChangeAspect="1"/>
          </p:cNvGraphicFramePr>
          <p:nvPr/>
        </p:nvGraphicFramePr>
        <p:xfrm>
          <a:off x="7972426" y="3532189"/>
          <a:ext cx="354013" cy="257175"/>
        </p:xfrm>
        <a:graphic>
          <a:graphicData uri="http://schemas.openxmlformats.org/presentationml/2006/ole">
            <mc:AlternateContent xmlns:mc="http://schemas.openxmlformats.org/markup-compatibility/2006">
              <mc:Choice xmlns:v="urn:schemas-microsoft-com:vml" Requires="v">
                <p:oleObj r:id="rId100" imgW="279521" imgH="203288" progId="Equation.DSMT4">
                  <p:embed/>
                </p:oleObj>
              </mc:Choice>
              <mc:Fallback>
                <p:oleObj r:id="rId100" imgW="279521" imgH="203288" progId="Equation.DSMT4">
                  <p:embed/>
                  <p:pic>
                    <p:nvPicPr>
                      <p:cNvPr id="5243" name="Object 123">
                        <a:extLst>
                          <a:ext uri="{FF2B5EF4-FFF2-40B4-BE49-F238E27FC236}">
                            <a16:creationId xmlns:a16="http://schemas.microsoft.com/office/drawing/2014/main" id="{95E9248E-38E2-4B74-AE54-B731C8957E36}"/>
                          </a:ext>
                        </a:extLst>
                      </p:cNvPr>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7972426" y="3532189"/>
                        <a:ext cx="3540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4" name="Object 124">
            <a:extLst>
              <a:ext uri="{FF2B5EF4-FFF2-40B4-BE49-F238E27FC236}">
                <a16:creationId xmlns:a16="http://schemas.microsoft.com/office/drawing/2014/main" id="{317B5FBE-60E6-4A5C-82AF-1B27AD716DC8}"/>
              </a:ext>
            </a:extLst>
          </p:cNvPr>
          <p:cNvGraphicFramePr>
            <a:graphicFrameLocks noChangeAspect="1"/>
          </p:cNvGraphicFramePr>
          <p:nvPr/>
        </p:nvGraphicFramePr>
        <p:xfrm>
          <a:off x="7972426" y="3244851"/>
          <a:ext cx="354013" cy="257175"/>
        </p:xfrm>
        <a:graphic>
          <a:graphicData uri="http://schemas.openxmlformats.org/presentationml/2006/ole">
            <mc:AlternateContent xmlns:mc="http://schemas.openxmlformats.org/markup-compatibility/2006">
              <mc:Choice xmlns:v="urn:schemas-microsoft-com:vml" Requires="v">
                <p:oleObj r:id="rId102" imgW="279521" imgH="203288" progId="Equation.DSMT4">
                  <p:embed/>
                </p:oleObj>
              </mc:Choice>
              <mc:Fallback>
                <p:oleObj r:id="rId102" imgW="279521" imgH="203288" progId="Equation.DSMT4">
                  <p:embed/>
                  <p:pic>
                    <p:nvPicPr>
                      <p:cNvPr id="5244" name="Object 124">
                        <a:extLst>
                          <a:ext uri="{FF2B5EF4-FFF2-40B4-BE49-F238E27FC236}">
                            <a16:creationId xmlns:a16="http://schemas.microsoft.com/office/drawing/2014/main" id="{317B5FBE-60E6-4A5C-82AF-1B27AD716DC8}"/>
                          </a:ext>
                        </a:extLst>
                      </p:cNvPr>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7972426" y="3244851"/>
                        <a:ext cx="3540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5" name="Object 125">
            <a:extLst>
              <a:ext uri="{FF2B5EF4-FFF2-40B4-BE49-F238E27FC236}">
                <a16:creationId xmlns:a16="http://schemas.microsoft.com/office/drawing/2014/main" id="{59126164-0E6F-4D06-A07D-FA2DC21A8DF8}"/>
              </a:ext>
            </a:extLst>
          </p:cNvPr>
          <p:cNvGraphicFramePr>
            <a:graphicFrameLocks noChangeAspect="1"/>
          </p:cNvGraphicFramePr>
          <p:nvPr/>
        </p:nvGraphicFramePr>
        <p:xfrm>
          <a:off x="7972426" y="2924176"/>
          <a:ext cx="354013" cy="257175"/>
        </p:xfrm>
        <a:graphic>
          <a:graphicData uri="http://schemas.openxmlformats.org/presentationml/2006/ole">
            <mc:AlternateContent xmlns:mc="http://schemas.openxmlformats.org/markup-compatibility/2006">
              <mc:Choice xmlns:v="urn:schemas-microsoft-com:vml" Requires="v">
                <p:oleObj r:id="rId104" imgW="279521" imgH="203288" progId="Equation.DSMT4">
                  <p:embed/>
                </p:oleObj>
              </mc:Choice>
              <mc:Fallback>
                <p:oleObj r:id="rId104" imgW="279521" imgH="203288" progId="Equation.DSMT4">
                  <p:embed/>
                  <p:pic>
                    <p:nvPicPr>
                      <p:cNvPr id="5245" name="Object 125">
                        <a:extLst>
                          <a:ext uri="{FF2B5EF4-FFF2-40B4-BE49-F238E27FC236}">
                            <a16:creationId xmlns:a16="http://schemas.microsoft.com/office/drawing/2014/main" id="{59126164-0E6F-4D06-A07D-FA2DC21A8DF8}"/>
                          </a:ext>
                        </a:extLst>
                      </p:cNvPr>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7972426" y="2924176"/>
                        <a:ext cx="3540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6" name="Object 126">
            <a:extLst>
              <a:ext uri="{FF2B5EF4-FFF2-40B4-BE49-F238E27FC236}">
                <a16:creationId xmlns:a16="http://schemas.microsoft.com/office/drawing/2014/main" id="{387E15BD-AC47-4673-BC35-D09945197E42}"/>
              </a:ext>
            </a:extLst>
          </p:cNvPr>
          <p:cNvGraphicFramePr>
            <a:graphicFrameLocks noChangeAspect="1"/>
          </p:cNvGraphicFramePr>
          <p:nvPr/>
        </p:nvGraphicFramePr>
        <p:xfrm>
          <a:off x="8093076" y="2659063"/>
          <a:ext cx="112713" cy="209550"/>
        </p:xfrm>
        <a:graphic>
          <a:graphicData uri="http://schemas.openxmlformats.org/presentationml/2006/ole">
            <mc:AlternateContent xmlns:mc="http://schemas.openxmlformats.org/markup-compatibility/2006">
              <mc:Choice xmlns:v="urn:schemas-microsoft-com:vml" Requires="v">
                <p:oleObj r:id="rId106" imgW="88784" imgH="164885" progId="Equation.DSMT4">
                  <p:embed/>
                </p:oleObj>
              </mc:Choice>
              <mc:Fallback>
                <p:oleObj r:id="rId106" imgW="88784" imgH="164885" progId="Equation.DSMT4">
                  <p:embed/>
                  <p:pic>
                    <p:nvPicPr>
                      <p:cNvPr id="5246" name="Object 126">
                        <a:extLst>
                          <a:ext uri="{FF2B5EF4-FFF2-40B4-BE49-F238E27FC236}">
                            <a16:creationId xmlns:a16="http://schemas.microsoft.com/office/drawing/2014/main" id="{387E15BD-AC47-4673-BC35-D09945197E42}"/>
                          </a:ext>
                        </a:extLst>
                      </p:cNvPr>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8093076" y="2659063"/>
                        <a:ext cx="112713"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7" name="Object 127">
            <a:extLst>
              <a:ext uri="{FF2B5EF4-FFF2-40B4-BE49-F238E27FC236}">
                <a16:creationId xmlns:a16="http://schemas.microsoft.com/office/drawing/2014/main" id="{ECB5548C-538B-4DE3-899D-389E6762E1ED}"/>
              </a:ext>
            </a:extLst>
          </p:cNvPr>
          <p:cNvGraphicFramePr>
            <a:graphicFrameLocks noChangeAspect="1"/>
          </p:cNvGraphicFramePr>
          <p:nvPr/>
        </p:nvGraphicFramePr>
        <p:xfrm>
          <a:off x="8035926" y="2363789"/>
          <a:ext cx="225425" cy="225425"/>
        </p:xfrm>
        <a:graphic>
          <a:graphicData uri="http://schemas.openxmlformats.org/presentationml/2006/ole">
            <mc:AlternateContent xmlns:mc="http://schemas.openxmlformats.org/markup-compatibility/2006">
              <mc:Choice xmlns:v="urn:schemas-microsoft-com:vml" Requires="v">
                <p:oleObj r:id="rId108" imgW="177800" imgH="177800" progId="Equation.DSMT4">
                  <p:embed/>
                </p:oleObj>
              </mc:Choice>
              <mc:Fallback>
                <p:oleObj r:id="rId108" imgW="177800" imgH="177800" progId="Equation.DSMT4">
                  <p:embed/>
                  <p:pic>
                    <p:nvPicPr>
                      <p:cNvPr id="5247" name="Object 127">
                        <a:extLst>
                          <a:ext uri="{FF2B5EF4-FFF2-40B4-BE49-F238E27FC236}">
                            <a16:creationId xmlns:a16="http://schemas.microsoft.com/office/drawing/2014/main" id="{ECB5548C-538B-4DE3-899D-389E6762E1ED}"/>
                          </a:ext>
                        </a:extLst>
                      </p:cNvPr>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8035926" y="2363789"/>
                        <a:ext cx="22542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8" name="Object 128">
            <a:extLst>
              <a:ext uri="{FF2B5EF4-FFF2-40B4-BE49-F238E27FC236}">
                <a16:creationId xmlns:a16="http://schemas.microsoft.com/office/drawing/2014/main" id="{B2F11B19-E73A-4CC9-9B0A-1E956A2712F4}"/>
              </a:ext>
            </a:extLst>
          </p:cNvPr>
          <p:cNvGraphicFramePr>
            <a:graphicFrameLocks noChangeAspect="1"/>
          </p:cNvGraphicFramePr>
          <p:nvPr/>
        </p:nvGraphicFramePr>
        <p:xfrm>
          <a:off x="8004176" y="2060576"/>
          <a:ext cx="290513" cy="257175"/>
        </p:xfrm>
        <a:graphic>
          <a:graphicData uri="http://schemas.openxmlformats.org/presentationml/2006/ole">
            <mc:AlternateContent xmlns:mc="http://schemas.openxmlformats.org/markup-compatibility/2006">
              <mc:Choice xmlns:v="urn:schemas-microsoft-com:vml" Requires="v">
                <p:oleObj r:id="rId110" imgW="228699" imgH="203288" progId="Equation.DSMT4">
                  <p:embed/>
                </p:oleObj>
              </mc:Choice>
              <mc:Fallback>
                <p:oleObj r:id="rId110" imgW="228699" imgH="203288" progId="Equation.DSMT4">
                  <p:embed/>
                  <p:pic>
                    <p:nvPicPr>
                      <p:cNvPr id="5248" name="Object 128">
                        <a:extLst>
                          <a:ext uri="{FF2B5EF4-FFF2-40B4-BE49-F238E27FC236}">
                            <a16:creationId xmlns:a16="http://schemas.microsoft.com/office/drawing/2014/main" id="{B2F11B19-E73A-4CC9-9B0A-1E956A2712F4}"/>
                          </a:ext>
                        </a:extLst>
                      </p:cNvPr>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8004176" y="2060576"/>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9" name="Object 129">
            <a:extLst>
              <a:ext uri="{FF2B5EF4-FFF2-40B4-BE49-F238E27FC236}">
                <a16:creationId xmlns:a16="http://schemas.microsoft.com/office/drawing/2014/main" id="{081D6B1A-29D1-4E90-BB72-EB58389535AE}"/>
              </a:ext>
            </a:extLst>
          </p:cNvPr>
          <p:cNvGraphicFramePr>
            <a:graphicFrameLocks noChangeAspect="1"/>
          </p:cNvGraphicFramePr>
          <p:nvPr/>
        </p:nvGraphicFramePr>
        <p:xfrm>
          <a:off x="8004176" y="1773239"/>
          <a:ext cx="290513" cy="257175"/>
        </p:xfrm>
        <a:graphic>
          <a:graphicData uri="http://schemas.openxmlformats.org/presentationml/2006/ole">
            <mc:AlternateContent xmlns:mc="http://schemas.openxmlformats.org/markup-compatibility/2006">
              <mc:Choice xmlns:v="urn:schemas-microsoft-com:vml" Requires="v">
                <p:oleObj r:id="rId112" imgW="228699" imgH="203288" progId="Equation.DSMT4">
                  <p:embed/>
                </p:oleObj>
              </mc:Choice>
              <mc:Fallback>
                <p:oleObj r:id="rId112" imgW="228699" imgH="203288" progId="Equation.DSMT4">
                  <p:embed/>
                  <p:pic>
                    <p:nvPicPr>
                      <p:cNvPr id="5249" name="Object 129">
                        <a:extLst>
                          <a:ext uri="{FF2B5EF4-FFF2-40B4-BE49-F238E27FC236}">
                            <a16:creationId xmlns:a16="http://schemas.microsoft.com/office/drawing/2014/main" id="{081D6B1A-29D1-4E90-BB72-EB58389535AE}"/>
                          </a:ext>
                        </a:extLst>
                      </p:cNvPr>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8004176" y="1773239"/>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50" name="Object 130">
            <a:extLst>
              <a:ext uri="{FF2B5EF4-FFF2-40B4-BE49-F238E27FC236}">
                <a16:creationId xmlns:a16="http://schemas.microsoft.com/office/drawing/2014/main" id="{1654ECCE-CD2A-47D1-8A1F-EC7D777F5E5E}"/>
              </a:ext>
            </a:extLst>
          </p:cNvPr>
          <p:cNvGraphicFramePr>
            <a:graphicFrameLocks noChangeAspect="1"/>
          </p:cNvGraphicFramePr>
          <p:nvPr/>
        </p:nvGraphicFramePr>
        <p:xfrm>
          <a:off x="8004176" y="1484314"/>
          <a:ext cx="290513" cy="257175"/>
        </p:xfrm>
        <a:graphic>
          <a:graphicData uri="http://schemas.openxmlformats.org/presentationml/2006/ole">
            <mc:AlternateContent xmlns:mc="http://schemas.openxmlformats.org/markup-compatibility/2006">
              <mc:Choice xmlns:v="urn:schemas-microsoft-com:vml" Requires="v">
                <p:oleObj r:id="rId114" imgW="228699" imgH="203288" progId="Equation.DSMT4">
                  <p:embed/>
                </p:oleObj>
              </mc:Choice>
              <mc:Fallback>
                <p:oleObj r:id="rId114" imgW="228699" imgH="203288" progId="Equation.DSMT4">
                  <p:embed/>
                  <p:pic>
                    <p:nvPicPr>
                      <p:cNvPr id="5250" name="Object 130">
                        <a:extLst>
                          <a:ext uri="{FF2B5EF4-FFF2-40B4-BE49-F238E27FC236}">
                            <a16:creationId xmlns:a16="http://schemas.microsoft.com/office/drawing/2014/main" id="{1654ECCE-CD2A-47D1-8A1F-EC7D777F5E5E}"/>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8004176" y="1484314"/>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51" name="Object 131">
            <a:extLst>
              <a:ext uri="{FF2B5EF4-FFF2-40B4-BE49-F238E27FC236}">
                <a16:creationId xmlns:a16="http://schemas.microsoft.com/office/drawing/2014/main" id="{078DA30C-77E0-4087-90D3-94EB8AA86EAB}"/>
              </a:ext>
            </a:extLst>
          </p:cNvPr>
          <p:cNvGraphicFramePr>
            <a:graphicFrameLocks noChangeAspect="1"/>
          </p:cNvGraphicFramePr>
          <p:nvPr/>
        </p:nvGraphicFramePr>
        <p:xfrm>
          <a:off x="8004175" y="1196976"/>
          <a:ext cx="292100" cy="257175"/>
        </p:xfrm>
        <a:graphic>
          <a:graphicData uri="http://schemas.openxmlformats.org/presentationml/2006/ole">
            <mc:AlternateContent xmlns:mc="http://schemas.openxmlformats.org/markup-compatibility/2006">
              <mc:Choice xmlns:v="urn:schemas-microsoft-com:vml" Requires="v">
                <p:oleObj r:id="rId116" imgW="228699" imgH="203288" progId="Equation.DSMT4">
                  <p:embed/>
                </p:oleObj>
              </mc:Choice>
              <mc:Fallback>
                <p:oleObj r:id="rId116" imgW="228699" imgH="203288" progId="Equation.DSMT4">
                  <p:embed/>
                  <p:pic>
                    <p:nvPicPr>
                      <p:cNvPr id="5251" name="Object 131">
                        <a:extLst>
                          <a:ext uri="{FF2B5EF4-FFF2-40B4-BE49-F238E27FC236}">
                            <a16:creationId xmlns:a16="http://schemas.microsoft.com/office/drawing/2014/main" id="{078DA30C-77E0-4087-90D3-94EB8AA86EAB}"/>
                          </a:ext>
                        </a:extLst>
                      </p:cNvPr>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8004175" y="1196976"/>
                        <a:ext cx="2921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52" name="Object 132">
            <a:extLst>
              <a:ext uri="{FF2B5EF4-FFF2-40B4-BE49-F238E27FC236}">
                <a16:creationId xmlns:a16="http://schemas.microsoft.com/office/drawing/2014/main" id="{321F90FF-AF29-4327-8E42-F40DD4D0A915}"/>
              </a:ext>
            </a:extLst>
          </p:cNvPr>
          <p:cNvGraphicFramePr>
            <a:graphicFrameLocks noChangeAspect="1"/>
          </p:cNvGraphicFramePr>
          <p:nvPr/>
        </p:nvGraphicFramePr>
        <p:xfrm>
          <a:off x="8004176" y="939801"/>
          <a:ext cx="290513" cy="257175"/>
        </p:xfrm>
        <a:graphic>
          <a:graphicData uri="http://schemas.openxmlformats.org/presentationml/2006/ole">
            <mc:AlternateContent xmlns:mc="http://schemas.openxmlformats.org/markup-compatibility/2006">
              <mc:Choice xmlns:v="urn:schemas-microsoft-com:vml" Requires="v">
                <p:oleObj r:id="rId118" imgW="228699" imgH="203288" progId="Equation.DSMT4">
                  <p:embed/>
                </p:oleObj>
              </mc:Choice>
              <mc:Fallback>
                <p:oleObj r:id="rId118" imgW="228699" imgH="203288" progId="Equation.DSMT4">
                  <p:embed/>
                  <p:pic>
                    <p:nvPicPr>
                      <p:cNvPr id="5252" name="Object 132">
                        <a:extLst>
                          <a:ext uri="{FF2B5EF4-FFF2-40B4-BE49-F238E27FC236}">
                            <a16:creationId xmlns:a16="http://schemas.microsoft.com/office/drawing/2014/main" id="{321F90FF-AF29-4327-8E42-F40DD4D0A915}"/>
                          </a:ext>
                        </a:extLst>
                      </p:cNvPr>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8004176" y="939801"/>
                        <a:ext cx="290513"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53" name="Line 133">
            <a:extLst>
              <a:ext uri="{FF2B5EF4-FFF2-40B4-BE49-F238E27FC236}">
                <a16:creationId xmlns:a16="http://schemas.microsoft.com/office/drawing/2014/main" id="{C241D233-7EBA-4C62-ABFE-09F154CE0CE5}"/>
              </a:ext>
            </a:extLst>
          </p:cNvPr>
          <p:cNvSpPr>
            <a:spLocks noChangeShapeType="1"/>
          </p:cNvSpPr>
          <p:nvPr/>
        </p:nvSpPr>
        <p:spPr bwMode="auto">
          <a:xfrm>
            <a:off x="4151314" y="1484313"/>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4" name="Line 134">
            <a:extLst>
              <a:ext uri="{FF2B5EF4-FFF2-40B4-BE49-F238E27FC236}">
                <a16:creationId xmlns:a16="http://schemas.microsoft.com/office/drawing/2014/main" id="{1E71593F-3BD4-472E-AAE5-7CED773ABE1B}"/>
              </a:ext>
            </a:extLst>
          </p:cNvPr>
          <p:cNvSpPr>
            <a:spLocks noChangeShapeType="1"/>
          </p:cNvSpPr>
          <p:nvPr/>
        </p:nvSpPr>
        <p:spPr bwMode="auto">
          <a:xfrm>
            <a:off x="3719513" y="2133600"/>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5" name="Line 135">
            <a:extLst>
              <a:ext uri="{FF2B5EF4-FFF2-40B4-BE49-F238E27FC236}">
                <a16:creationId xmlns:a16="http://schemas.microsoft.com/office/drawing/2014/main" id="{5EA0BE96-C1AD-4C6D-B8B8-E0253BC238C0}"/>
              </a:ext>
            </a:extLst>
          </p:cNvPr>
          <p:cNvSpPr>
            <a:spLocks noChangeShapeType="1"/>
          </p:cNvSpPr>
          <p:nvPr/>
        </p:nvSpPr>
        <p:spPr bwMode="auto">
          <a:xfrm>
            <a:off x="4945063" y="2420938"/>
            <a:ext cx="430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6" name="Line 136">
            <a:extLst>
              <a:ext uri="{FF2B5EF4-FFF2-40B4-BE49-F238E27FC236}">
                <a16:creationId xmlns:a16="http://schemas.microsoft.com/office/drawing/2014/main" id="{9FAB98F8-95D4-407B-A5DE-9749BFE68026}"/>
              </a:ext>
            </a:extLst>
          </p:cNvPr>
          <p:cNvSpPr>
            <a:spLocks noChangeShapeType="1"/>
          </p:cNvSpPr>
          <p:nvPr/>
        </p:nvSpPr>
        <p:spPr bwMode="auto">
          <a:xfrm>
            <a:off x="3719513" y="3860800"/>
            <a:ext cx="10080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7" name="Line 137">
            <a:extLst>
              <a:ext uri="{FF2B5EF4-FFF2-40B4-BE49-F238E27FC236}">
                <a16:creationId xmlns:a16="http://schemas.microsoft.com/office/drawing/2014/main" id="{A279998C-0197-4AF9-9619-5A177D578622}"/>
              </a:ext>
            </a:extLst>
          </p:cNvPr>
          <p:cNvSpPr>
            <a:spLocks noChangeShapeType="1"/>
          </p:cNvSpPr>
          <p:nvPr/>
        </p:nvSpPr>
        <p:spPr bwMode="auto">
          <a:xfrm>
            <a:off x="5016500" y="4221163"/>
            <a:ext cx="719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8" name="Line 138">
            <a:extLst>
              <a:ext uri="{FF2B5EF4-FFF2-40B4-BE49-F238E27FC236}">
                <a16:creationId xmlns:a16="http://schemas.microsoft.com/office/drawing/2014/main" id="{CD6A3E8D-6192-4970-BB4C-9DFD1720ABF1}"/>
              </a:ext>
            </a:extLst>
          </p:cNvPr>
          <p:cNvSpPr>
            <a:spLocks noChangeShapeType="1"/>
          </p:cNvSpPr>
          <p:nvPr/>
        </p:nvSpPr>
        <p:spPr bwMode="auto">
          <a:xfrm flipV="1">
            <a:off x="3863975" y="333376"/>
            <a:ext cx="0" cy="18002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9" name="Line 139">
            <a:extLst>
              <a:ext uri="{FF2B5EF4-FFF2-40B4-BE49-F238E27FC236}">
                <a16:creationId xmlns:a16="http://schemas.microsoft.com/office/drawing/2014/main" id="{F5FE2BCE-5D37-46A1-AEFB-20D7A2EEB69F}"/>
              </a:ext>
            </a:extLst>
          </p:cNvPr>
          <p:cNvSpPr>
            <a:spLocks noChangeShapeType="1"/>
          </p:cNvSpPr>
          <p:nvPr/>
        </p:nvSpPr>
        <p:spPr bwMode="auto">
          <a:xfrm>
            <a:off x="4151313" y="2852738"/>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60" name="Line 140">
            <a:extLst>
              <a:ext uri="{FF2B5EF4-FFF2-40B4-BE49-F238E27FC236}">
                <a16:creationId xmlns:a16="http://schemas.microsoft.com/office/drawing/2014/main" id="{54217A74-D8A2-43D0-98EA-75BAACC947FC}"/>
              </a:ext>
            </a:extLst>
          </p:cNvPr>
          <p:cNvSpPr>
            <a:spLocks noChangeShapeType="1"/>
          </p:cNvSpPr>
          <p:nvPr/>
        </p:nvSpPr>
        <p:spPr bwMode="auto">
          <a:xfrm>
            <a:off x="4295775" y="1484314"/>
            <a:ext cx="0" cy="13684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61" name="Rectangle 141" descr="浅色上对角线">
            <a:extLst>
              <a:ext uri="{FF2B5EF4-FFF2-40B4-BE49-F238E27FC236}">
                <a16:creationId xmlns:a16="http://schemas.microsoft.com/office/drawing/2014/main" id="{E245F85B-FFF2-4927-B3A0-899A1A52F7FA}"/>
              </a:ext>
            </a:extLst>
          </p:cNvPr>
          <p:cNvSpPr>
            <a:spLocks noChangeArrowheads="1"/>
          </p:cNvSpPr>
          <p:nvPr/>
        </p:nvSpPr>
        <p:spPr bwMode="auto">
          <a:xfrm>
            <a:off x="3863976" y="3068638"/>
            <a:ext cx="1800225" cy="144462"/>
          </a:xfrm>
          <a:prstGeom prst="rect">
            <a:avLst/>
          </a:prstGeom>
          <a:blipFill dpi="0" rotWithShape="0">
            <a:blip r:embed="rId120"/>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62" name="Line 142">
            <a:extLst>
              <a:ext uri="{FF2B5EF4-FFF2-40B4-BE49-F238E27FC236}">
                <a16:creationId xmlns:a16="http://schemas.microsoft.com/office/drawing/2014/main" id="{035095FC-CF10-4A80-B256-41BBC5DD42B7}"/>
              </a:ext>
            </a:extLst>
          </p:cNvPr>
          <p:cNvSpPr>
            <a:spLocks noChangeShapeType="1"/>
          </p:cNvSpPr>
          <p:nvPr/>
        </p:nvSpPr>
        <p:spPr bwMode="auto">
          <a:xfrm flipV="1">
            <a:off x="5087938" y="2420938"/>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63" name="Line 143">
            <a:extLst>
              <a:ext uri="{FF2B5EF4-FFF2-40B4-BE49-F238E27FC236}">
                <a16:creationId xmlns:a16="http://schemas.microsoft.com/office/drawing/2014/main" id="{8FE08302-7037-49DB-B219-87EB835C698A}"/>
              </a:ext>
            </a:extLst>
          </p:cNvPr>
          <p:cNvSpPr>
            <a:spLocks noChangeShapeType="1"/>
          </p:cNvSpPr>
          <p:nvPr/>
        </p:nvSpPr>
        <p:spPr bwMode="auto">
          <a:xfrm>
            <a:off x="5087938" y="3213101"/>
            <a:ext cx="0" cy="10080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64" name="Text Box 144">
            <a:extLst>
              <a:ext uri="{FF2B5EF4-FFF2-40B4-BE49-F238E27FC236}">
                <a16:creationId xmlns:a16="http://schemas.microsoft.com/office/drawing/2014/main" id="{55FAD209-2297-4E9A-AE82-AE9DB61D459A}"/>
              </a:ext>
            </a:extLst>
          </p:cNvPr>
          <p:cNvSpPr txBox="1">
            <a:spLocks noChangeArrowheads="1"/>
          </p:cNvSpPr>
          <p:nvPr/>
        </p:nvSpPr>
        <p:spPr bwMode="auto">
          <a:xfrm>
            <a:off x="4367213" y="3195638"/>
            <a:ext cx="717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可见光</a:t>
            </a:r>
          </a:p>
        </p:txBody>
      </p:sp>
      <p:sp>
        <p:nvSpPr>
          <p:cNvPr id="5265" name="Text Box 145">
            <a:extLst>
              <a:ext uri="{FF2B5EF4-FFF2-40B4-BE49-F238E27FC236}">
                <a16:creationId xmlns:a16="http://schemas.microsoft.com/office/drawing/2014/main" id="{FF1B049F-FB55-4F92-A202-0A7628AA67A5}"/>
              </a:ext>
            </a:extLst>
          </p:cNvPr>
          <p:cNvSpPr txBox="1">
            <a:spLocks noChangeArrowheads="1"/>
          </p:cNvSpPr>
          <p:nvPr/>
        </p:nvSpPr>
        <p:spPr bwMode="auto">
          <a:xfrm>
            <a:off x="3648075" y="4365625"/>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无线电波</a:t>
            </a:r>
          </a:p>
        </p:txBody>
      </p:sp>
      <p:sp>
        <p:nvSpPr>
          <p:cNvPr id="5266" name="Text Box 146">
            <a:extLst>
              <a:ext uri="{FF2B5EF4-FFF2-40B4-BE49-F238E27FC236}">
                <a16:creationId xmlns:a16="http://schemas.microsoft.com/office/drawing/2014/main" id="{A7B9557E-A889-4535-9EEF-C25F45C3A513}"/>
              </a:ext>
            </a:extLst>
          </p:cNvPr>
          <p:cNvSpPr txBox="1">
            <a:spLocks noChangeArrowheads="1"/>
          </p:cNvSpPr>
          <p:nvPr/>
        </p:nvSpPr>
        <p:spPr bwMode="auto">
          <a:xfrm>
            <a:off x="5087938" y="3556000"/>
            <a:ext cx="717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红外光</a:t>
            </a:r>
          </a:p>
        </p:txBody>
      </p:sp>
      <p:sp>
        <p:nvSpPr>
          <p:cNvPr id="5267" name="Text Box 147">
            <a:extLst>
              <a:ext uri="{FF2B5EF4-FFF2-40B4-BE49-F238E27FC236}">
                <a16:creationId xmlns:a16="http://schemas.microsoft.com/office/drawing/2014/main" id="{576B7ADF-E0D9-4795-B35E-6FED060A1B87}"/>
              </a:ext>
            </a:extLst>
          </p:cNvPr>
          <p:cNvSpPr txBox="1">
            <a:spLocks noChangeArrowheads="1"/>
          </p:cNvSpPr>
          <p:nvPr/>
        </p:nvSpPr>
        <p:spPr bwMode="auto">
          <a:xfrm>
            <a:off x="5091113" y="2492375"/>
            <a:ext cx="717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紫外光</a:t>
            </a:r>
          </a:p>
        </p:txBody>
      </p:sp>
      <p:sp>
        <p:nvSpPr>
          <p:cNvPr id="5268" name="Text Box 148">
            <a:extLst>
              <a:ext uri="{FF2B5EF4-FFF2-40B4-BE49-F238E27FC236}">
                <a16:creationId xmlns:a16="http://schemas.microsoft.com/office/drawing/2014/main" id="{86CAED7F-16FF-419B-B8FC-058FE169D1AB}"/>
              </a:ext>
            </a:extLst>
          </p:cNvPr>
          <p:cNvSpPr txBox="1">
            <a:spLocks noChangeArrowheads="1"/>
          </p:cNvSpPr>
          <p:nvPr/>
        </p:nvSpPr>
        <p:spPr bwMode="auto">
          <a:xfrm>
            <a:off x="4295775" y="1989138"/>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latin typeface="Times New Roman" panose="02020603050405020304" pitchFamily="18" charset="0"/>
              </a:rPr>
              <a:t>x</a:t>
            </a:r>
            <a:r>
              <a:rPr lang="zh-CN" altLang="zh-CN" sz="1400"/>
              <a:t>射线</a:t>
            </a:r>
          </a:p>
        </p:txBody>
      </p:sp>
      <p:sp>
        <p:nvSpPr>
          <p:cNvPr id="5269" name="Text Box 149">
            <a:extLst>
              <a:ext uri="{FF2B5EF4-FFF2-40B4-BE49-F238E27FC236}">
                <a16:creationId xmlns:a16="http://schemas.microsoft.com/office/drawing/2014/main" id="{60729B0A-8915-42F8-B499-3DC6778B638B}"/>
              </a:ext>
            </a:extLst>
          </p:cNvPr>
          <p:cNvSpPr txBox="1">
            <a:spLocks noChangeArrowheads="1"/>
          </p:cNvSpPr>
          <p:nvPr/>
        </p:nvSpPr>
        <p:spPr bwMode="auto">
          <a:xfrm>
            <a:off x="3792538" y="981076"/>
            <a:ext cx="6222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latin typeface="Times New Roman" panose="02020603050405020304" pitchFamily="18" charset="0"/>
              </a:rPr>
              <a:t>γ</a:t>
            </a:r>
            <a:r>
              <a:rPr lang="zh-CN" altLang="zh-CN" sz="1400"/>
              <a:t>射线</a:t>
            </a:r>
          </a:p>
        </p:txBody>
      </p:sp>
      <p:sp>
        <p:nvSpPr>
          <p:cNvPr id="5270" name="Text Box 150">
            <a:extLst>
              <a:ext uri="{FF2B5EF4-FFF2-40B4-BE49-F238E27FC236}">
                <a16:creationId xmlns:a16="http://schemas.microsoft.com/office/drawing/2014/main" id="{3DEE855B-2852-4698-B350-BDCF8B0F209D}"/>
              </a:ext>
            </a:extLst>
          </p:cNvPr>
          <p:cNvSpPr txBox="1">
            <a:spLocks noChangeArrowheads="1"/>
          </p:cNvSpPr>
          <p:nvPr/>
        </p:nvSpPr>
        <p:spPr bwMode="auto">
          <a:xfrm>
            <a:off x="4548188" y="4437063"/>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短波</a:t>
            </a:r>
          </a:p>
        </p:txBody>
      </p:sp>
      <p:sp>
        <p:nvSpPr>
          <p:cNvPr id="5271" name="Text Box 151">
            <a:extLst>
              <a:ext uri="{FF2B5EF4-FFF2-40B4-BE49-F238E27FC236}">
                <a16:creationId xmlns:a16="http://schemas.microsoft.com/office/drawing/2014/main" id="{F09AEB74-BCDF-4057-B446-7304B810CB72}"/>
              </a:ext>
            </a:extLst>
          </p:cNvPr>
          <p:cNvSpPr txBox="1">
            <a:spLocks noChangeArrowheads="1"/>
          </p:cNvSpPr>
          <p:nvPr/>
        </p:nvSpPr>
        <p:spPr bwMode="auto">
          <a:xfrm>
            <a:off x="4583113" y="6076950"/>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长波</a:t>
            </a:r>
          </a:p>
        </p:txBody>
      </p:sp>
      <p:sp>
        <p:nvSpPr>
          <p:cNvPr id="5272" name="Text Box 152">
            <a:extLst>
              <a:ext uri="{FF2B5EF4-FFF2-40B4-BE49-F238E27FC236}">
                <a16:creationId xmlns:a16="http://schemas.microsoft.com/office/drawing/2014/main" id="{49F800BE-0D28-454D-8194-01A888CFB572}"/>
              </a:ext>
            </a:extLst>
          </p:cNvPr>
          <p:cNvSpPr txBox="1">
            <a:spLocks noChangeArrowheads="1"/>
          </p:cNvSpPr>
          <p:nvPr/>
        </p:nvSpPr>
        <p:spPr bwMode="auto">
          <a:xfrm>
            <a:off x="4008438" y="4941888"/>
            <a:ext cx="1250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电视、调频波</a:t>
            </a:r>
          </a:p>
        </p:txBody>
      </p:sp>
      <p:sp>
        <p:nvSpPr>
          <p:cNvPr id="5273" name="Line 153">
            <a:extLst>
              <a:ext uri="{FF2B5EF4-FFF2-40B4-BE49-F238E27FC236}">
                <a16:creationId xmlns:a16="http://schemas.microsoft.com/office/drawing/2014/main" id="{56B327D8-CB13-4C9A-A5D3-86EB2D905880}"/>
              </a:ext>
            </a:extLst>
          </p:cNvPr>
          <p:cNvSpPr>
            <a:spLocks noChangeShapeType="1"/>
          </p:cNvSpPr>
          <p:nvPr/>
        </p:nvSpPr>
        <p:spPr bwMode="auto">
          <a:xfrm>
            <a:off x="4152900" y="5516563"/>
            <a:ext cx="86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74" name="Line 154">
            <a:extLst>
              <a:ext uri="{FF2B5EF4-FFF2-40B4-BE49-F238E27FC236}">
                <a16:creationId xmlns:a16="http://schemas.microsoft.com/office/drawing/2014/main" id="{B8E72A2A-CFD4-4AAF-A854-9F5ECC210C61}"/>
              </a:ext>
            </a:extLst>
          </p:cNvPr>
          <p:cNvSpPr>
            <a:spLocks noChangeShapeType="1"/>
          </p:cNvSpPr>
          <p:nvPr/>
        </p:nvSpPr>
        <p:spPr bwMode="auto">
          <a:xfrm>
            <a:off x="4583113" y="5805489"/>
            <a:ext cx="0" cy="720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275" name="Object 155">
            <a:extLst>
              <a:ext uri="{FF2B5EF4-FFF2-40B4-BE49-F238E27FC236}">
                <a16:creationId xmlns:a16="http://schemas.microsoft.com/office/drawing/2014/main" id="{CE6F2BA4-0B8C-45F5-A865-EF7A24AB244B}"/>
              </a:ext>
            </a:extLst>
          </p:cNvPr>
          <p:cNvGraphicFramePr>
            <a:graphicFrameLocks noChangeAspect="1"/>
          </p:cNvGraphicFramePr>
          <p:nvPr/>
        </p:nvGraphicFramePr>
        <p:xfrm>
          <a:off x="2681288" y="260350"/>
          <a:ext cx="762000" cy="349250"/>
        </p:xfrm>
        <a:graphic>
          <a:graphicData uri="http://schemas.openxmlformats.org/presentationml/2006/ole">
            <mc:AlternateContent xmlns:mc="http://schemas.openxmlformats.org/markup-compatibility/2006">
              <mc:Choice xmlns:v="urn:schemas-microsoft-com:vml" Requires="v">
                <p:oleObj r:id="rId121" imgW="444500" imgH="203200" progId="Equation.DSMT4">
                  <p:embed/>
                </p:oleObj>
              </mc:Choice>
              <mc:Fallback>
                <p:oleObj r:id="rId121" imgW="444500" imgH="203200" progId="Equation.DSMT4">
                  <p:embed/>
                  <p:pic>
                    <p:nvPicPr>
                      <p:cNvPr id="5275" name="Object 155">
                        <a:extLst>
                          <a:ext uri="{FF2B5EF4-FFF2-40B4-BE49-F238E27FC236}">
                            <a16:creationId xmlns:a16="http://schemas.microsoft.com/office/drawing/2014/main" id="{CE6F2BA4-0B8C-45F5-A865-EF7A24AB244B}"/>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2681288" y="260350"/>
                        <a:ext cx="7620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76" name="Object 156">
            <a:extLst>
              <a:ext uri="{FF2B5EF4-FFF2-40B4-BE49-F238E27FC236}">
                <a16:creationId xmlns:a16="http://schemas.microsoft.com/office/drawing/2014/main" id="{C3D29F3A-68DE-4129-A9A7-08DFDF038B05}"/>
              </a:ext>
            </a:extLst>
          </p:cNvPr>
          <p:cNvGraphicFramePr>
            <a:graphicFrameLocks noChangeAspect="1"/>
          </p:cNvGraphicFramePr>
          <p:nvPr/>
        </p:nvGraphicFramePr>
        <p:xfrm>
          <a:off x="5233988" y="271463"/>
          <a:ext cx="717550" cy="349250"/>
        </p:xfrm>
        <a:graphic>
          <a:graphicData uri="http://schemas.openxmlformats.org/presentationml/2006/ole">
            <mc:AlternateContent xmlns:mc="http://schemas.openxmlformats.org/markup-compatibility/2006">
              <mc:Choice xmlns:v="urn:schemas-microsoft-com:vml" Requires="v">
                <p:oleObj r:id="rId123" imgW="419100" imgH="203200" progId="Equation.DSMT4">
                  <p:embed/>
                </p:oleObj>
              </mc:Choice>
              <mc:Fallback>
                <p:oleObj r:id="rId123" imgW="419100" imgH="203200" progId="Equation.DSMT4">
                  <p:embed/>
                  <p:pic>
                    <p:nvPicPr>
                      <p:cNvPr id="5276" name="Object 156">
                        <a:extLst>
                          <a:ext uri="{FF2B5EF4-FFF2-40B4-BE49-F238E27FC236}">
                            <a16:creationId xmlns:a16="http://schemas.microsoft.com/office/drawing/2014/main" id="{C3D29F3A-68DE-4129-A9A7-08DFDF038B05}"/>
                          </a:ext>
                        </a:extLst>
                      </p:cNvPr>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5233988" y="271463"/>
                        <a:ext cx="71755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77" name="Object 157">
            <a:extLst>
              <a:ext uri="{FF2B5EF4-FFF2-40B4-BE49-F238E27FC236}">
                <a16:creationId xmlns:a16="http://schemas.microsoft.com/office/drawing/2014/main" id="{C88A46B8-EC88-4C01-8783-873C95B174B5}"/>
              </a:ext>
            </a:extLst>
          </p:cNvPr>
          <p:cNvGraphicFramePr>
            <a:graphicFrameLocks noChangeAspect="1"/>
          </p:cNvGraphicFramePr>
          <p:nvPr/>
        </p:nvGraphicFramePr>
        <p:xfrm>
          <a:off x="7832726" y="271463"/>
          <a:ext cx="1000125" cy="349250"/>
        </p:xfrm>
        <a:graphic>
          <a:graphicData uri="http://schemas.openxmlformats.org/presentationml/2006/ole">
            <mc:AlternateContent xmlns:mc="http://schemas.openxmlformats.org/markup-compatibility/2006">
              <mc:Choice xmlns:v="urn:schemas-microsoft-com:vml" Requires="v">
                <p:oleObj r:id="rId125" imgW="584200" imgH="203200" progId="Equation.DSMT4">
                  <p:embed/>
                </p:oleObj>
              </mc:Choice>
              <mc:Fallback>
                <p:oleObj r:id="rId125" imgW="584200" imgH="203200" progId="Equation.DSMT4">
                  <p:embed/>
                  <p:pic>
                    <p:nvPicPr>
                      <p:cNvPr id="5277" name="Object 157">
                        <a:extLst>
                          <a:ext uri="{FF2B5EF4-FFF2-40B4-BE49-F238E27FC236}">
                            <a16:creationId xmlns:a16="http://schemas.microsoft.com/office/drawing/2014/main" id="{C88A46B8-EC88-4C01-8783-873C95B174B5}"/>
                          </a:ext>
                        </a:extLst>
                      </p:cNvPr>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7832726" y="271463"/>
                        <a:ext cx="1000125"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78" name="Text Box 158">
            <a:extLst>
              <a:ext uri="{FF2B5EF4-FFF2-40B4-BE49-F238E27FC236}">
                <a16:creationId xmlns:a16="http://schemas.microsoft.com/office/drawing/2014/main" id="{4198F57B-77DB-497D-A206-6C31701F9FB7}"/>
              </a:ext>
            </a:extLst>
          </p:cNvPr>
          <p:cNvSpPr txBox="1">
            <a:spLocks noChangeArrowheads="1"/>
          </p:cNvSpPr>
          <p:nvPr/>
        </p:nvSpPr>
        <p:spPr bwMode="auto">
          <a:xfrm>
            <a:off x="4230688" y="5516563"/>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400"/>
              <a:t>标准广播</a:t>
            </a:r>
          </a:p>
        </p:txBody>
      </p:sp>
      <p:graphicFrame>
        <p:nvGraphicFramePr>
          <p:cNvPr id="5279" name="Object 159">
            <a:extLst>
              <a:ext uri="{FF2B5EF4-FFF2-40B4-BE49-F238E27FC236}">
                <a16:creationId xmlns:a16="http://schemas.microsoft.com/office/drawing/2014/main" id="{813950EF-5141-477E-92E3-4BC1CA50ADB1}"/>
              </a:ext>
            </a:extLst>
          </p:cNvPr>
          <p:cNvGraphicFramePr>
            <a:graphicFrameLocks noChangeAspect="1"/>
          </p:cNvGraphicFramePr>
          <p:nvPr/>
        </p:nvGraphicFramePr>
        <p:xfrm>
          <a:off x="2636838" y="1916114"/>
          <a:ext cx="290512" cy="338137"/>
        </p:xfrm>
        <a:graphic>
          <a:graphicData uri="http://schemas.openxmlformats.org/presentationml/2006/ole">
            <mc:AlternateContent xmlns:mc="http://schemas.openxmlformats.org/markup-compatibility/2006">
              <mc:Choice xmlns:v="urn:schemas-microsoft-com:vml" Requires="v">
                <p:oleObj r:id="rId127" imgW="228600" imgH="266700" progId="Equation.DSMT4">
                  <p:embed/>
                </p:oleObj>
              </mc:Choice>
              <mc:Fallback>
                <p:oleObj r:id="rId127" imgW="228600" imgH="266700" progId="Equation.DSMT4">
                  <p:embed/>
                  <p:pic>
                    <p:nvPicPr>
                      <p:cNvPr id="5279" name="Object 159">
                        <a:extLst>
                          <a:ext uri="{FF2B5EF4-FFF2-40B4-BE49-F238E27FC236}">
                            <a16:creationId xmlns:a16="http://schemas.microsoft.com/office/drawing/2014/main" id="{813950EF-5141-477E-92E3-4BC1CA50ADB1}"/>
                          </a:ext>
                        </a:extLst>
                      </p:cNvPr>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2636838" y="1916114"/>
                        <a:ext cx="29051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80" name="Object 160">
            <a:extLst>
              <a:ext uri="{FF2B5EF4-FFF2-40B4-BE49-F238E27FC236}">
                <a16:creationId xmlns:a16="http://schemas.microsoft.com/office/drawing/2014/main" id="{3DE6C294-2BEA-4D3B-8583-5613E88E6C5B}"/>
              </a:ext>
            </a:extLst>
          </p:cNvPr>
          <p:cNvGraphicFramePr>
            <a:graphicFrameLocks noChangeAspect="1"/>
          </p:cNvGraphicFramePr>
          <p:nvPr/>
        </p:nvGraphicFramePr>
        <p:xfrm>
          <a:off x="2600326" y="3213101"/>
          <a:ext cx="371475" cy="258763"/>
        </p:xfrm>
        <a:graphic>
          <a:graphicData uri="http://schemas.openxmlformats.org/presentationml/2006/ole">
            <mc:AlternateContent xmlns:mc="http://schemas.openxmlformats.org/markup-compatibility/2006">
              <mc:Choice xmlns:v="urn:schemas-microsoft-com:vml" Requires="v">
                <p:oleObj r:id="rId129" imgW="292227" imgH="203288" progId="Equation.DSMT4">
                  <p:embed/>
                </p:oleObj>
              </mc:Choice>
              <mc:Fallback>
                <p:oleObj r:id="rId129" imgW="292227" imgH="203288" progId="Equation.DSMT4">
                  <p:embed/>
                  <p:pic>
                    <p:nvPicPr>
                      <p:cNvPr id="5280" name="Object 160">
                        <a:extLst>
                          <a:ext uri="{FF2B5EF4-FFF2-40B4-BE49-F238E27FC236}">
                            <a16:creationId xmlns:a16="http://schemas.microsoft.com/office/drawing/2014/main" id="{3DE6C294-2BEA-4D3B-8583-5613E88E6C5B}"/>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2600326" y="3213101"/>
                        <a:ext cx="371475"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81" name="Object 161">
            <a:extLst>
              <a:ext uri="{FF2B5EF4-FFF2-40B4-BE49-F238E27FC236}">
                <a16:creationId xmlns:a16="http://schemas.microsoft.com/office/drawing/2014/main" id="{8FB68184-3369-4985-B1CA-576CEC7842B8}"/>
              </a:ext>
            </a:extLst>
          </p:cNvPr>
          <p:cNvGraphicFramePr>
            <a:graphicFrameLocks noChangeAspect="1"/>
          </p:cNvGraphicFramePr>
          <p:nvPr/>
        </p:nvGraphicFramePr>
        <p:xfrm>
          <a:off x="2597150" y="4005264"/>
          <a:ext cx="419100" cy="211137"/>
        </p:xfrm>
        <a:graphic>
          <a:graphicData uri="http://schemas.openxmlformats.org/presentationml/2006/ole">
            <mc:AlternateContent xmlns:mc="http://schemas.openxmlformats.org/markup-compatibility/2006">
              <mc:Choice xmlns:v="urn:schemas-microsoft-com:vml" Requires="v">
                <p:oleObj r:id="rId131" imgW="330200" imgH="165100" progId="Equation.DSMT4">
                  <p:embed/>
                </p:oleObj>
              </mc:Choice>
              <mc:Fallback>
                <p:oleObj r:id="rId131" imgW="330200" imgH="165100" progId="Equation.DSMT4">
                  <p:embed/>
                  <p:pic>
                    <p:nvPicPr>
                      <p:cNvPr id="5281" name="Object 161">
                        <a:extLst>
                          <a:ext uri="{FF2B5EF4-FFF2-40B4-BE49-F238E27FC236}">
                            <a16:creationId xmlns:a16="http://schemas.microsoft.com/office/drawing/2014/main" id="{8FB68184-3369-4985-B1CA-576CEC7842B8}"/>
                          </a:ext>
                        </a:extLst>
                      </p:cNvPr>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2597150" y="4005264"/>
                        <a:ext cx="419100" cy="21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82" name="Object 162">
            <a:extLst>
              <a:ext uri="{FF2B5EF4-FFF2-40B4-BE49-F238E27FC236}">
                <a16:creationId xmlns:a16="http://schemas.microsoft.com/office/drawing/2014/main" id="{1978279A-1290-46C2-987A-D85126BB822B}"/>
              </a:ext>
            </a:extLst>
          </p:cNvPr>
          <p:cNvGraphicFramePr>
            <a:graphicFrameLocks noChangeAspect="1"/>
          </p:cNvGraphicFramePr>
          <p:nvPr/>
        </p:nvGraphicFramePr>
        <p:xfrm>
          <a:off x="2662238" y="4865689"/>
          <a:ext cx="273050" cy="211137"/>
        </p:xfrm>
        <a:graphic>
          <a:graphicData uri="http://schemas.openxmlformats.org/presentationml/2006/ole">
            <mc:AlternateContent xmlns:mc="http://schemas.openxmlformats.org/markup-compatibility/2006">
              <mc:Choice xmlns:v="urn:schemas-microsoft-com:vml" Requires="v">
                <p:oleObj r:id="rId133" imgW="215994" imgH="165172" progId="Equation.DSMT4">
                  <p:embed/>
                </p:oleObj>
              </mc:Choice>
              <mc:Fallback>
                <p:oleObj r:id="rId133" imgW="215994" imgH="165172" progId="Equation.DSMT4">
                  <p:embed/>
                  <p:pic>
                    <p:nvPicPr>
                      <p:cNvPr id="5282" name="Object 162">
                        <a:extLst>
                          <a:ext uri="{FF2B5EF4-FFF2-40B4-BE49-F238E27FC236}">
                            <a16:creationId xmlns:a16="http://schemas.microsoft.com/office/drawing/2014/main" id="{1978279A-1290-46C2-987A-D85126BB822B}"/>
                          </a:ext>
                        </a:extLst>
                      </p:cNvPr>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2662238" y="4865689"/>
                        <a:ext cx="273050" cy="21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83" name="Object 163">
            <a:extLst>
              <a:ext uri="{FF2B5EF4-FFF2-40B4-BE49-F238E27FC236}">
                <a16:creationId xmlns:a16="http://schemas.microsoft.com/office/drawing/2014/main" id="{92CFC0FB-0868-4BA4-B82A-D0CF1BA15E79}"/>
              </a:ext>
            </a:extLst>
          </p:cNvPr>
          <p:cNvGraphicFramePr>
            <a:graphicFrameLocks noChangeAspect="1"/>
          </p:cNvGraphicFramePr>
          <p:nvPr/>
        </p:nvGraphicFramePr>
        <p:xfrm>
          <a:off x="2614614" y="5767389"/>
          <a:ext cx="371475" cy="211137"/>
        </p:xfrm>
        <a:graphic>
          <a:graphicData uri="http://schemas.openxmlformats.org/presentationml/2006/ole">
            <mc:AlternateContent xmlns:mc="http://schemas.openxmlformats.org/markup-compatibility/2006">
              <mc:Choice xmlns:v="urn:schemas-microsoft-com:vml" Requires="v">
                <p:oleObj r:id="rId135" imgW="292100" imgH="165100" progId="Equation.DSMT4">
                  <p:embed/>
                </p:oleObj>
              </mc:Choice>
              <mc:Fallback>
                <p:oleObj r:id="rId135" imgW="292100" imgH="165100" progId="Equation.DSMT4">
                  <p:embed/>
                  <p:pic>
                    <p:nvPicPr>
                      <p:cNvPr id="5283" name="Object 163">
                        <a:extLst>
                          <a:ext uri="{FF2B5EF4-FFF2-40B4-BE49-F238E27FC236}">
                            <a16:creationId xmlns:a16="http://schemas.microsoft.com/office/drawing/2014/main" id="{92CFC0FB-0868-4BA4-B82A-D0CF1BA15E79}"/>
                          </a:ext>
                        </a:extLst>
                      </p:cNvPr>
                      <p:cNvPicPr>
                        <a:picLocks noChangeAspect="1" noChangeArrowheads="1"/>
                      </p:cNvPicPr>
                      <p:nvPr/>
                    </p:nvPicPr>
                    <p:blipFill>
                      <a:blip r:embed="rId136">
                        <a:extLst>
                          <a:ext uri="{28A0092B-C50C-407E-A947-70E740481C1C}">
                            <a14:useLocalDpi xmlns:a14="http://schemas.microsoft.com/office/drawing/2010/main" val="0"/>
                          </a:ext>
                        </a:extLst>
                      </a:blip>
                      <a:srcRect/>
                      <a:stretch>
                        <a:fillRect/>
                      </a:stretch>
                    </p:blipFill>
                    <p:spPr bwMode="auto">
                      <a:xfrm>
                        <a:off x="2614614" y="5767389"/>
                        <a:ext cx="371475" cy="21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84" name="Line 164">
            <a:extLst>
              <a:ext uri="{FF2B5EF4-FFF2-40B4-BE49-F238E27FC236}">
                <a16:creationId xmlns:a16="http://schemas.microsoft.com/office/drawing/2014/main" id="{54FA7D03-618A-4F6A-A2C5-BE7944342B29}"/>
              </a:ext>
            </a:extLst>
          </p:cNvPr>
          <p:cNvSpPr>
            <a:spLocks noChangeShapeType="1"/>
          </p:cNvSpPr>
          <p:nvPr/>
        </p:nvSpPr>
        <p:spPr bwMode="auto">
          <a:xfrm>
            <a:off x="6672263" y="1484313"/>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85" name="Line 165">
            <a:extLst>
              <a:ext uri="{FF2B5EF4-FFF2-40B4-BE49-F238E27FC236}">
                <a16:creationId xmlns:a16="http://schemas.microsoft.com/office/drawing/2014/main" id="{AC0B668D-607D-43DB-BB95-8ECFFCE7F91C}"/>
              </a:ext>
            </a:extLst>
          </p:cNvPr>
          <p:cNvSpPr>
            <a:spLocks noChangeShapeType="1"/>
          </p:cNvSpPr>
          <p:nvPr/>
        </p:nvSpPr>
        <p:spPr bwMode="auto">
          <a:xfrm>
            <a:off x="6672263" y="213360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86" name="Line 166">
            <a:extLst>
              <a:ext uri="{FF2B5EF4-FFF2-40B4-BE49-F238E27FC236}">
                <a16:creationId xmlns:a16="http://schemas.microsoft.com/office/drawing/2014/main" id="{03843331-B487-4B71-800C-70F4BF2CFCDA}"/>
              </a:ext>
            </a:extLst>
          </p:cNvPr>
          <p:cNvSpPr>
            <a:spLocks noChangeShapeType="1"/>
          </p:cNvSpPr>
          <p:nvPr/>
        </p:nvSpPr>
        <p:spPr bwMode="auto">
          <a:xfrm>
            <a:off x="6672263" y="2420938"/>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87" name="Rectangle 167" descr="浅色上对角线">
            <a:extLst>
              <a:ext uri="{FF2B5EF4-FFF2-40B4-BE49-F238E27FC236}">
                <a16:creationId xmlns:a16="http://schemas.microsoft.com/office/drawing/2014/main" id="{C9B1C236-AF15-40DC-9FC7-C88E88A2513D}"/>
              </a:ext>
            </a:extLst>
          </p:cNvPr>
          <p:cNvSpPr>
            <a:spLocks noChangeArrowheads="1"/>
          </p:cNvSpPr>
          <p:nvPr/>
        </p:nvSpPr>
        <p:spPr bwMode="auto">
          <a:xfrm>
            <a:off x="6672263" y="3068638"/>
            <a:ext cx="792162" cy="144462"/>
          </a:xfrm>
          <a:prstGeom prst="rect">
            <a:avLst/>
          </a:prstGeom>
          <a:blipFill dpi="0" rotWithShape="0">
            <a:blip r:embed="rId137"/>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88" name="Line 168">
            <a:extLst>
              <a:ext uri="{FF2B5EF4-FFF2-40B4-BE49-F238E27FC236}">
                <a16:creationId xmlns:a16="http://schemas.microsoft.com/office/drawing/2014/main" id="{20A5985C-FEF7-496A-8ED7-C8851D72907B}"/>
              </a:ext>
            </a:extLst>
          </p:cNvPr>
          <p:cNvSpPr>
            <a:spLocks noChangeShapeType="1"/>
          </p:cNvSpPr>
          <p:nvPr/>
        </p:nvSpPr>
        <p:spPr bwMode="auto">
          <a:xfrm>
            <a:off x="6672263" y="3860800"/>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89" name="Line 169">
            <a:extLst>
              <a:ext uri="{FF2B5EF4-FFF2-40B4-BE49-F238E27FC236}">
                <a16:creationId xmlns:a16="http://schemas.microsoft.com/office/drawing/2014/main" id="{CCB97C17-3656-463F-BC02-DA613EACCEEB}"/>
              </a:ext>
            </a:extLst>
          </p:cNvPr>
          <p:cNvSpPr>
            <a:spLocks noChangeShapeType="1"/>
          </p:cNvSpPr>
          <p:nvPr/>
        </p:nvSpPr>
        <p:spPr bwMode="auto">
          <a:xfrm>
            <a:off x="6672263" y="4221163"/>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90" name="Rectangle 170">
            <a:extLst>
              <a:ext uri="{FF2B5EF4-FFF2-40B4-BE49-F238E27FC236}">
                <a16:creationId xmlns:a16="http://schemas.microsoft.com/office/drawing/2014/main" id="{0315EC55-DAE4-4B07-8F34-2F1615F8BA01}"/>
              </a:ext>
            </a:extLst>
          </p:cNvPr>
          <p:cNvSpPr>
            <a:spLocks noChangeArrowheads="1"/>
          </p:cNvSpPr>
          <p:nvPr/>
        </p:nvSpPr>
        <p:spPr bwMode="auto">
          <a:xfrm>
            <a:off x="6672263" y="5013325"/>
            <a:ext cx="863600" cy="2159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91" name="Rectangle 171">
            <a:extLst>
              <a:ext uri="{FF2B5EF4-FFF2-40B4-BE49-F238E27FC236}">
                <a16:creationId xmlns:a16="http://schemas.microsoft.com/office/drawing/2014/main" id="{661A7548-9BEF-4690-B2D4-2DF27B785B97}"/>
              </a:ext>
            </a:extLst>
          </p:cNvPr>
          <p:cNvSpPr>
            <a:spLocks noChangeArrowheads="1"/>
          </p:cNvSpPr>
          <p:nvPr/>
        </p:nvSpPr>
        <p:spPr bwMode="auto">
          <a:xfrm>
            <a:off x="6672263" y="5518150"/>
            <a:ext cx="863600" cy="28733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92" name="Line 172">
            <a:extLst>
              <a:ext uri="{FF2B5EF4-FFF2-40B4-BE49-F238E27FC236}">
                <a16:creationId xmlns:a16="http://schemas.microsoft.com/office/drawing/2014/main" id="{3D675A26-A227-4DBF-B570-A2EE3CFF85D2}"/>
              </a:ext>
            </a:extLst>
          </p:cNvPr>
          <p:cNvSpPr>
            <a:spLocks noChangeShapeType="1"/>
          </p:cNvSpPr>
          <p:nvPr/>
        </p:nvSpPr>
        <p:spPr bwMode="auto">
          <a:xfrm flipV="1">
            <a:off x="4079876" y="3141663"/>
            <a:ext cx="360363"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93" name="Line 173">
            <a:extLst>
              <a:ext uri="{FF2B5EF4-FFF2-40B4-BE49-F238E27FC236}">
                <a16:creationId xmlns:a16="http://schemas.microsoft.com/office/drawing/2014/main" id="{680566F5-91DA-4143-9E56-F8860BED88FC}"/>
              </a:ext>
            </a:extLst>
          </p:cNvPr>
          <p:cNvSpPr>
            <a:spLocks noChangeShapeType="1"/>
          </p:cNvSpPr>
          <p:nvPr/>
        </p:nvSpPr>
        <p:spPr bwMode="auto">
          <a:xfrm>
            <a:off x="4079876" y="3357563"/>
            <a:ext cx="360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94" name="Text Box 174">
            <a:extLst>
              <a:ext uri="{FF2B5EF4-FFF2-40B4-BE49-F238E27FC236}">
                <a16:creationId xmlns:a16="http://schemas.microsoft.com/office/drawing/2014/main" id="{0227E090-44F5-4588-AF21-7D99FB22E282}"/>
              </a:ext>
            </a:extLst>
          </p:cNvPr>
          <p:cNvSpPr txBox="1">
            <a:spLocks noChangeArrowheads="1"/>
          </p:cNvSpPr>
          <p:nvPr/>
        </p:nvSpPr>
        <p:spPr bwMode="auto">
          <a:xfrm>
            <a:off x="2637136" y="765175"/>
            <a:ext cx="4616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t>波长</a:t>
            </a:r>
          </a:p>
        </p:txBody>
      </p:sp>
      <p:sp>
        <p:nvSpPr>
          <p:cNvPr id="5295" name="Text Box 175">
            <a:extLst>
              <a:ext uri="{FF2B5EF4-FFF2-40B4-BE49-F238E27FC236}">
                <a16:creationId xmlns:a16="http://schemas.microsoft.com/office/drawing/2014/main" id="{DE0C380E-BF02-43A8-B918-1A067366FF98}"/>
              </a:ext>
            </a:extLst>
          </p:cNvPr>
          <p:cNvSpPr txBox="1">
            <a:spLocks noChangeArrowheads="1"/>
          </p:cNvSpPr>
          <p:nvPr/>
        </p:nvSpPr>
        <p:spPr bwMode="auto">
          <a:xfrm>
            <a:off x="5489874" y="765175"/>
            <a:ext cx="4616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t>频率</a:t>
            </a:r>
          </a:p>
        </p:txBody>
      </p:sp>
      <p:sp>
        <p:nvSpPr>
          <p:cNvPr id="5296" name="Text Box 176">
            <a:extLst>
              <a:ext uri="{FF2B5EF4-FFF2-40B4-BE49-F238E27FC236}">
                <a16:creationId xmlns:a16="http://schemas.microsoft.com/office/drawing/2014/main" id="{90326C11-9A48-42CA-B672-FA8645AE085E}"/>
              </a:ext>
            </a:extLst>
          </p:cNvPr>
          <p:cNvSpPr txBox="1">
            <a:spLocks noChangeArrowheads="1"/>
          </p:cNvSpPr>
          <p:nvPr/>
        </p:nvSpPr>
        <p:spPr bwMode="auto">
          <a:xfrm>
            <a:off x="8298161" y="622301"/>
            <a:ext cx="4616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t>光子能量</a:t>
            </a:r>
          </a:p>
        </p:txBody>
      </p:sp>
      <p:sp>
        <p:nvSpPr>
          <p:cNvPr id="5297" name="Line 177">
            <a:extLst>
              <a:ext uri="{FF2B5EF4-FFF2-40B4-BE49-F238E27FC236}">
                <a16:creationId xmlns:a16="http://schemas.microsoft.com/office/drawing/2014/main" id="{17C86905-7C16-4D33-A529-0B19343BBBB5}"/>
              </a:ext>
            </a:extLst>
          </p:cNvPr>
          <p:cNvSpPr>
            <a:spLocks noChangeShapeType="1"/>
          </p:cNvSpPr>
          <p:nvPr/>
        </p:nvSpPr>
        <p:spPr bwMode="auto">
          <a:xfrm flipV="1">
            <a:off x="3935413" y="3860801"/>
            <a:ext cx="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5156FC6-2216-45C9-8C62-E62716FEBF6C}"/>
              </a:ext>
            </a:extLst>
          </p:cNvPr>
          <p:cNvSpPr>
            <a:spLocks noGrp="1" noChangeArrowheads="1"/>
          </p:cNvSpPr>
          <p:nvPr>
            <p:ph type="body" idx="1"/>
          </p:nvPr>
        </p:nvSpPr>
        <p:spPr>
          <a:xfrm>
            <a:off x="2717800" y="4816475"/>
            <a:ext cx="6535738" cy="1227138"/>
          </a:xfrm>
        </p:spPr>
        <p:txBody>
          <a:bodyPr/>
          <a:lstStyle/>
          <a:p>
            <a:pPr eaLnBrk="1" hangingPunct="1">
              <a:buFontTx/>
              <a:buNone/>
            </a:pPr>
            <a:r>
              <a:rPr lang="zh-CN" altLang="zh-CN"/>
              <a:t>		振动取决于相位，所以振动的传播就是相位的传播。</a:t>
            </a:r>
          </a:p>
        </p:txBody>
      </p:sp>
      <p:graphicFrame>
        <p:nvGraphicFramePr>
          <p:cNvPr id="11267" name="Object 3">
            <a:extLst>
              <a:ext uri="{FF2B5EF4-FFF2-40B4-BE49-F238E27FC236}">
                <a16:creationId xmlns:a16="http://schemas.microsoft.com/office/drawing/2014/main" id="{98C6223F-073D-4BC7-A981-BB5A5A8D78F7}"/>
              </a:ext>
            </a:extLst>
          </p:cNvPr>
          <p:cNvGraphicFramePr>
            <a:graphicFrameLocks noChangeAspect="1"/>
          </p:cNvGraphicFramePr>
          <p:nvPr/>
        </p:nvGraphicFramePr>
        <p:xfrm>
          <a:off x="1992314" y="685800"/>
          <a:ext cx="3883025" cy="736600"/>
        </p:xfrm>
        <a:graphic>
          <a:graphicData uri="http://schemas.openxmlformats.org/presentationml/2006/ole">
            <mc:AlternateContent xmlns:mc="http://schemas.openxmlformats.org/markup-compatibility/2006">
              <mc:Choice xmlns:v="urn:schemas-microsoft-com:vml" Requires="v">
                <p:oleObj r:id="rId2" imgW="1091253" imgH="215713" progId="Equation.3">
                  <p:embed/>
                </p:oleObj>
              </mc:Choice>
              <mc:Fallback>
                <p:oleObj r:id="rId2" imgW="1091253" imgH="215713" progId="Equation.3">
                  <p:embed/>
                  <p:pic>
                    <p:nvPicPr>
                      <p:cNvPr id="11267" name="Object 3">
                        <a:extLst>
                          <a:ext uri="{FF2B5EF4-FFF2-40B4-BE49-F238E27FC236}">
                            <a16:creationId xmlns:a16="http://schemas.microsoft.com/office/drawing/2014/main" id="{98C6223F-073D-4BC7-A981-BB5A5A8D7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685800"/>
                        <a:ext cx="388302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8" name="Object 4">
            <a:extLst>
              <a:ext uri="{FF2B5EF4-FFF2-40B4-BE49-F238E27FC236}">
                <a16:creationId xmlns:a16="http://schemas.microsoft.com/office/drawing/2014/main" id="{4D827B06-0C5E-4542-8DCA-11355E454C20}"/>
              </a:ext>
            </a:extLst>
          </p:cNvPr>
          <p:cNvGraphicFramePr>
            <a:graphicFrameLocks noGrp="1" noChangeAspect="1"/>
          </p:cNvGraphicFramePr>
          <p:nvPr>
            <p:ph type="title"/>
          </p:nvPr>
        </p:nvGraphicFramePr>
        <p:xfrm>
          <a:off x="2514600" y="1905000"/>
          <a:ext cx="2133600" cy="598488"/>
        </p:xfrm>
        <a:graphic>
          <a:graphicData uri="http://schemas.openxmlformats.org/presentationml/2006/ole">
            <mc:AlternateContent xmlns:mc="http://schemas.openxmlformats.org/markup-compatibility/2006">
              <mc:Choice xmlns:v="urn:schemas-microsoft-com:vml" Requires="v">
                <p:oleObj r:id="rId4" imgW="634449" imgH="177646" progId="Equation.3">
                  <p:embed/>
                </p:oleObj>
              </mc:Choice>
              <mc:Fallback>
                <p:oleObj r:id="rId4" imgW="634449" imgH="177646" progId="Equation.3">
                  <p:embed/>
                  <p:pic>
                    <p:nvPicPr>
                      <p:cNvPr id="11268" name="Object 4">
                        <a:extLst>
                          <a:ext uri="{FF2B5EF4-FFF2-40B4-BE49-F238E27FC236}">
                            <a16:creationId xmlns:a16="http://schemas.microsoft.com/office/drawing/2014/main" id="{4D827B06-0C5E-4542-8DCA-11355E454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905000"/>
                        <a:ext cx="2133600"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5">
            <a:extLst>
              <a:ext uri="{FF2B5EF4-FFF2-40B4-BE49-F238E27FC236}">
                <a16:creationId xmlns:a16="http://schemas.microsoft.com/office/drawing/2014/main" id="{67A11899-DEBD-4569-ACBF-D7158C4C3DA6}"/>
              </a:ext>
            </a:extLst>
          </p:cNvPr>
          <p:cNvGraphicFramePr>
            <a:graphicFrameLocks noChangeAspect="1"/>
          </p:cNvGraphicFramePr>
          <p:nvPr/>
        </p:nvGraphicFramePr>
        <p:xfrm>
          <a:off x="1898650" y="3429001"/>
          <a:ext cx="4051300" cy="576263"/>
        </p:xfrm>
        <a:graphic>
          <a:graphicData uri="http://schemas.openxmlformats.org/presentationml/2006/ole">
            <mc:AlternateContent xmlns:mc="http://schemas.openxmlformats.org/markup-compatibility/2006">
              <mc:Choice xmlns:v="urn:schemas-microsoft-com:vml" Requires="v">
                <p:oleObj r:id="rId6" imgW="1295962" imgH="228699" progId="Equation.3">
                  <p:embed/>
                </p:oleObj>
              </mc:Choice>
              <mc:Fallback>
                <p:oleObj r:id="rId6" imgW="1295962" imgH="228699" progId="Equation.3">
                  <p:embed/>
                  <p:pic>
                    <p:nvPicPr>
                      <p:cNvPr id="11269" name="Object 5">
                        <a:extLst>
                          <a:ext uri="{FF2B5EF4-FFF2-40B4-BE49-F238E27FC236}">
                            <a16:creationId xmlns:a16="http://schemas.microsoft.com/office/drawing/2014/main" id="{67A11899-DEBD-4569-ACBF-D7158C4C3D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8650" y="3429001"/>
                        <a:ext cx="40513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6">
            <a:extLst>
              <a:ext uri="{FF2B5EF4-FFF2-40B4-BE49-F238E27FC236}">
                <a16:creationId xmlns:a16="http://schemas.microsoft.com/office/drawing/2014/main" id="{13C0D1C8-CCF0-42BD-AEA5-ED5EAA2AD5EC}"/>
              </a:ext>
            </a:extLst>
          </p:cNvPr>
          <p:cNvGraphicFramePr>
            <a:graphicFrameLocks noChangeAspect="1"/>
          </p:cNvGraphicFramePr>
          <p:nvPr/>
        </p:nvGraphicFramePr>
        <p:xfrm>
          <a:off x="1846263" y="2895600"/>
          <a:ext cx="4102100" cy="565150"/>
        </p:xfrm>
        <a:graphic>
          <a:graphicData uri="http://schemas.openxmlformats.org/presentationml/2006/ole">
            <mc:AlternateContent xmlns:mc="http://schemas.openxmlformats.org/markup-compatibility/2006">
              <mc:Choice xmlns:v="urn:schemas-microsoft-com:vml" Requires="v">
                <p:oleObj r:id="rId8" imgW="1334079" imgH="228699" progId="Equation.3">
                  <p:embed/>
                </p:oleObj>
              </mc:Choice>
              <mc:Fallback>
                <p:oleObj r:id="rId8" imgW="1334079" imgH="228699" progId="Equation.3">
                  <p:embed/>
                  <p:pic>
                    <p:nvPicPr>
                      <p:cNvPr id="11270" name="Object 6">
                        <a:extLst>
                          <a:ext uri="{FF2B5EF4-FFF2-40B4-BE49-F238E27FC236}">
                            <a16:creationId xmlns:a16="http://schemas.microsoft.com/office/drawing/2014/main" id="{13C0D1C8-CCF0-42BD-AEA5-ED5EAA2AD5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6263" y="2895600"/>
                        <a:ext cx="41021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Text Box 7">
            <a:extLst>
              <a:ext uri="{FF2B5EF4-FFF2-40B4-BE49-F238E27FC236}">
                <a16:creationId xmlns:a16="http://schemas.microsoft.com/office/drawing/2014/main" id="{61801568-1603-4DB0-8121-0664D734E5AC}"/>
              </a:ext>
            </a:extLst>
          </p:cNvPr>
          <p:cNvSpPr txBox="1">
            <a:spLocks noChangeArrowheads="1"/>
          </p:cNvSpPr>
          <p:nvPr/>
        </p:nvSpPr>
        <p:spPr bwMode="auto">
          <a:xfrm>
            <a:off x="6248400" y="685800"/>
            <a:ext cx="3352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t>2π时间内的频率，圆频率（角频率）</a:t>
            </a:r>
          </a:p>
        </p:txBody>
      </p:sp>
      <p:sp>
        <p:nvSpPr>
          <p:cNvPr id="11272" name="Text Box 8">
            <a:extLst>
              <a:ext uri="{FF2B5EF4-FFF2-40B4-BE49-F238E27FC236}">
                <a16:creationId xmlns:a16="http://schemas.microsoft.com/office/drawing/2014/main" id="{F09F4125-DF58-479D-AB19-0979B41298DD}"/>
              </a:ext>
            </a:extLst>
          </p:cNvPr>
          <p:cNvSpPr txBox="1">
            <a:spLocks noChangeArrowheads="1"/>
          </p:cNvSpPr>
          <p:nvPr/>
        </p:nvSpPr>
        <p:spPr bwMode="auto">
          <a:xfrm>
            <a:off x="6324601" y="1752600"/>
            <a:ext cx="39481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t>2π长度内的波数，角波数（圆波数），波矢</a:t>
            </a:r>
          </a:p>
        </p:txBody>
      </p:sp>
      <p:sp>
        <p:nvSpPr>
          <p:cNvPr id="11273" name="Text Box 9">
            <a:extLst>
              <a:ext uri="{FF2B5EF4-FFF2-40B4-BE49-F238E27FC236}">
                <a16:creationId xmlns:a16="http://schemas.microsoft.com/office/drawing/2014/main" id="{5A8551EB-D730-4598-BDD0-DDD1A2D024F4}"/>
              </a:ext>
            </a:extLst>
          </p:cNvPr>
          <p:cNvSpPr txBox="1">
            <a:spLocks noChangeArrowheads="1"/>
          </p:cNvSpPr>
          <p:nvPr/>
        </p:nvSpPr>
        <p:spPr bwMode="auto">
          <a:xfrm>
            <a:off x="6324600" y="2895600"/>
            <a:ext cx="3505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t>波的相位，与时间和空间相关</a:t>
            </a:r>
          </a:p>
        </p:txBody>
      </p:sp>
      <p:graphicFrame>
        <p:nvGraphicFramePr>
          <p:cNvPr id="11274" name="Object 10">
            <a:extLst>
              <a:ext uri="{FF2B5EF4-FFF2-40B4-BE49-F238E27FC236}">
                <a16:creationId xmlns:a16="http://schemas.microsoft.com/office/drawing/2014/main" id="{B13C7446-010A-4A0A-8626-31A641491601}"/>
              </a:ext>
            </a:extLst>
          </p:cNvPr>
          <p:cNvGraphicFramePr>
            <a:graphicFrameLocks noChangeAspect="1"/>
          </p:cNvGraphicFramePr>
          <p:nvPr/>
        </p:nvGraphicFramePr>
        <p:xfrm>
          <a:off x="3440113" y="4132264"/>
          <a:ext cx="5243512" cy="515937"/>
        </p:xfrm>
        <a:graphic>
          <a:graphicData uri="http://schemas.openxmlformats.org/presentationml/2006/ole">
            <mc:AlternateContent xmlns:mc="http://schemas.openxmlformats.org/markup-compatibility/2006">
              <mc:Choice xmlns:v="urn:schemas-microsoft-com:vml" Requires="v">
                <p:oleObj r:id="rId10" imgW="1662978" imgH="203112" progId="Equation.3">
                  <p:embed/>
                </p:oleObj>
              </mc:Choice>
              <mc:Fallback>
                <p:oleObj r:id="rId10" imgW="1662978" imgH="203112" progId="Equation.3">
                  <p:embed/>
                  <p:pic>
                    <p:nvPicPr>
                      <p:cNvPr id="11274" name="Object 10">
                        <a:extLst>
                          <a:ext uri="{FF2B5EF4-FFF2-40B4-BE49-F238E27FC236}">
                            <a16:creationId xmlns:a16="http://schemas.microsoft.com/office/drawing/2014/main" id="{B13C7446-010A-4A0A-8626-31A6414916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0113" y="4132264"/>
                        <a:ext cx="52435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 calcmode="lin" valueType="num">
                                      <p:cBhvr additive="base">
                                        <p:cTn id="7" dur="500" fill="hold"/>
                                        <p:tgtEl>
                                          <p:spTgt spid="11271"/>
                                        </p:tgtEl>
                                        <p:attrNameLst>
                                          <p:attrName>ppt_x</p:attrName>
                                        </p:attrNameLst>
                                      </p:cBhvr>
                                      <p:tavLst>
                                        <p:tav tm="0">
                                          <p:val>
                                            <p:strVal val="1+#ppt_w/2"/>
                                          </p:val>
                                        </p:tav>
                                        <p:tav tm="100000">
                                          <p:val>
                                            <p:strVal val="#ppt_x"/>
                                          </p:val>
                                        </p:tav>
                                      </p:tavLst>
                                    </p:anim>
                                    <p:anim calcmode="lin" valueType="num">
                                      <p:cBhvr additive="base">
                                        <p:cTn id="8" dur="500" fill="hold"/>
                                        <p:tgtEl>
                                          <p:spTgt spid="112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0-#ppt_w/2"/>
                                          </p:val>
                                        </p:tav>
                                        <p:tav tm="100000">
                                          <p:val>
                                            <p:strVal val="#ppt_x"/>
                                          </p:val>
                                        </p:tav>
                                      </p:tavLst>
                                    </p:anim>
                                    <p:anim calcmode="lin" valueType="num">
                                      <p:cBhvr additive="base">
                                        <p:cTn id="14" dur="500" fill="hold"/>
                                        <p:tgtEl>
                                          <p:spTgt spid="112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272"/>
                                        </p:tgtEl>
                                        <p:attrNameLst>
                                          <p:attrName>style.visibility</p:attrName>
                                        </p:attrNameLst>
                                      </p:cBhvr>
                                      <p:to>
                                        <p:strVal val="visible"/>
                                      </p:to>
                                    </p:set>
                                    <p:anim calcmode="lin" valueType="num">
                                      <p:cBhvr additive="base">
                                        <p:cTn id="19" dur="500" fill="hold"/>
                                        <p:tgtEl>
                                          <p:spTgt spid="11272"/>
                                        </p:tgtEl>
                                        <p:attrNameLst>
                                          <p:attrName>ppt_x</p:attrName>
                                        </p:attrNameLst>
                                      </p:cBhvr>
                                      <p:tavLst>
                                        <p:tav tm="0">
                                          <p:val>
                                            <p:strVal val="1+#ppt_w/2"/>
                                          </p:val>
                                        </p:tav>
                                        <p:tav tm="100000">
                                          <p:val>
                                            <p:strVal val="#ppt_x"/>
                                          </p:val>
                                        </p:tav>
                                      </p:tavLst>
                                    </p:anim>
                                    <p:anim calcmode="lin" valueType="num">
                                      <p:cBhvr additive="base">
                                        <p:cTn id="20" dur="500" fill="hold"/>
                                        <p:tgtEl>
                                          <p:spTgt spid="1127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1270"/>
                                        </p:tgtEl>
                                        <p:attrNameLst>
                                          <p:attrName>style.visibility</p:attrName>
                                        </p:attrNameLst>
                                      </p:cBhvr>
                                      <p:to>
                                        <p:strVal val="visible"/>
                                      </p:to>
                                    </p:set>
                                    <p:anim calcmode="lin" valueType="num">
                                      <p:cBhvr additive="base">
                                        <p:cTn id="25" dur="500" fill="hold"/>
                                        <p:tgtEl>
                                          <p:spTgt spid="11270"/>
                                        </p:tgtEl>
                                        <p:attrNameLst>
                                          <p:attrName>ppt_x</p:attrName>
                                        </p:attrNameLst>
                                      </p:cBhvr>
                                      <p:tavLst>
                                        <p:tav tm="0">
                                          <p:val>
                                            <p:strVal val="0-#ppt_w/2"/>
                                          </p:val>
                                        </p:tav>
                                        <p:tav tm="100000">
                                          <p:val>
                                            <p:strVal val="#ppt_x"/>
                                          </p:val>
                                        </p:tav>
                                      </p:tavLst>
                                    </p:anim>
                                    <p:anim calcmode="lin" valueType="num">
                                      <p:cBhvr additive="base">
                                        <p:cTn id="26" dur="500" fill="hold"/>
                                        <p:tgtEl>
                                          <p:spTgt spid="1127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1269"/>
                                        </p:tgtEl>
                                        <p:attrNameLst>
                                          <p:attrName>style.visibility</p:attrName>
                                        </p:attrNameLst>
                                      </p:cBhvr>
                                      <p:to>
                                        <p:strVal val="visible"/>
                                      </p:to>
                                    </p:set>
                                    <p:anim calcmode="lin" valueType="num">
                                      <p:cBhvr additive="base">
                                        <p:cTn id="31" dur="500" fill="hold"/>
                                        <p:tgtEl>
                                          <p:spTgt spid="11269"/>
                                        </p:tgtEl>
                                        <p:attrNameLst>
                                          <p:attrName>ppt_x</p:attrName>
                                        </p:attrNameLst>
                                      </p:cBhvr>
                                      <p:tavLst>
                                        <p:tav tm="0">
                                          <p:val>
                                            <p:strVal val="0-#ppt_w/2"/>
                                          </p:val>
                                        </p:tav>
                                        <p:tav tm="100000">
                                          <p:val>
                                            <p:strVal val="#ppt_x"/>
                                          </p:val>
                                        </p:tav>
                                      </p:tavLst>
                                    </p:anim>
                                    <p:anim calcmode="lin" valueType="num">
                                      <p:cBhvr additive="base">
                                        <p:cTn id="32" dur="500" fill="hold"/>
                                        <p:tgtEl>
                                          <p:spTgt spid="1126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273"/>
                                        </p:tgtEl>
                                        <p:attrNameLst>
                                          <p:attrName>style.visibility</p:attrName>
                                        </p:attrNameLst>
                                      </p:cBhvr>
                                      <p:to>
                                        <p:strVal val="visible"/>
                                      </p:to>
                                    </p:set>
                                    <p:anim calcmode="lin" valueType="num">
                                      <p:cBhvr additive="base">
                                        <p:cTn id="37" dur="500" fill="hold"/>
                                        <p:tgtEl>
                                          <p:spTgt spid="11273"/>
                                        </p:tgtEl>
                                        <p:attrNameLst>
                                          <p:attrName>ppt_x</p:attrName>
                                        </p:attrNameLst>
                                      </p:cBhvr>
                                      <p:tavLst>
                                        <p:tav tm="0">
                                          <p:val>
                                            <p:strVal val="1+#ppt_w/2"/>
                                          </p:val>
                                        </p:tav>
                                        <p:tav tm="100000">
                                          <p:val>
                                            <p:strVal val="#ppt_x"/>
                                          </p:val>
                                        </p:tav>
                                      </p:tavLst>
                                    </p:anim>
                                    <p:anim calcmode="lin" valueType="num">
                                      <p:cBhvr additive="base">
                                        <p:cTn id="38" dur="500" fill="hold"/>
                                        <p:tgtEl>
                                          <p:spTgt spid="1127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1274"/>
                                        </p:tgtEl>
                                        <p:attrNameLst>
                                          <p:attrName>style.visibility</p:attrName>
                                        </p:attrNameLst>
                                      </p:cBhvr>
                                      <p:to>
                                        <p:strVal val="visible"/>
                                      </p:to>
                                    </p:set>
                                    <p:anim calcmode="lin" valueType="num">
                                      <p:cBhvr additive="base">
                                        <p:cTn id="43" dur="500" fill="hold"/>
                                        <p:tgtEl>
                                          <p:spTgt spid="11274"/>
                                        </p:tgtEl>
                                        <p:attrNameLst>
                                          <p:attrName>ppt_x</p:attrName>
                                        </p:attrNameLst>
                                      </p:cBhvr>
                                      <p:tavLst>
                                        <p:tav tm="0">
                                          <p:val>
                                            <p:strVal val="0-#ppt_w/2"/>
                                          </p:val>
                                        </p:tav>
                                        <p:tav tm="100000">
                                          <p:val>
                                            <p:strVal val="#ppt_x"/>
                                          </p:val>
                                        </p:tav>
                                      </p:tavLst>
                                    </p:anim>
                                    <p:anim calcmode="lin" valueType="num">
                                      <p:cBhvr additive="base">
                                        <p:cTn id="44" dur="500" fill="hold"/>
                                        <p:tgtEl>
                                          <p:spTgt spid="1127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6">
                                            <p:txEl>
                                              <p:pRg st="0" end="0"/>
                                            </p:txEl>
                                          </p:spTgt>
                                        </p:tgtEl>
                                        <p:attrNameLst>
                                          <p:attrName>style.visibility</p:attrName>
                                        </p:attrNameLst>
                                      </p:cBhvr>
                                      <p:to>
                                        <p:strVal val="visible"/>
                                      </p:to>
                                    </p:set>
                                    <p:anim calcmode="lin" valueType="num">
                                      <p:cBhvr additive="base">
                                        <p:cTn id="49" dur="500" fill="hold"/>
                                        <p:tgtEl>
                                          <p:spTgt spid="1126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autoUpdateAnimBg="0"/>
      <p:bldP spid="11271" grpId="0" autoUpdateAnimBg="0"/>
      <p:bldP spid="11272" grpId="0" autoUpdateAnimBg="0"/>
      <p:bldP spid="11273"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BFAA796-A492-42F2-BFB3-338FE2426BD5}"/>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光波是电磁波（矢量波）</a:t>
            </a:r>
            <a:r>
              <a:rPr lang="zh-CN" altLang="zh-CN"/>
              <a:t> </a:t>
            </a:r>
          </a:p>
        </p:txBody>
      </p:sp>
      <p:sp>
        <p:nvSpPr>
          <p:cNvPr id="12291" name="Rectangle 3">
            <a:extLst>
              <a:ext uri="{FF2B5EF4-FFF2-40B4-BE49-F238E27FC236}">
                <a16:creationId xmlns:a16="http://schemas.microsoft.com/office/drawing/2014/main" id="{610A54B9-D5FE-486F-AD59-F45FE811B5B6}"/>
              </a:ext>
            </a:extLst>
          </p:cNvPr>
          <p:cNvSpPr>
            <a:spLocks noGrp="1" noChangeArrowheads="1"/>
          </p:cNvSpPr>
          <p:nvPr>
            <p:ph type="body" idx="1"/>
          </p:nvPr>
        </p:nvSpPr>
        <p:spPr>
          <a:xfrm>
            <a:off x="1981200" y="1600200"/>
            <a:ext cx="8229600" cy="1257300"/>
          </a:xfrm>
        </p:spPr>
        <p:txBody>
          <a:bodyPr/>
          <a:lstStyle/>
          <a:p>
            <a:pPr eaLnBrk="1" hangingPunct="1"/>
            <a:r>
              <a:rPr lang="zh-CN" altLang="zh-CN">
                <a:latin typeface="宋体" panose="02010600030101010101" pitchFamily="2" charset="-122"/>
              </a:rPr>
              <a:t>电场分量、磁场分量、波的传播方向即波矢等物理量，都是矢量。</a:t>
            </a:r>
          </a:p>
          <a:p>
            <a:pPr eaLnBrk="1" hangingPunct="1">
              <a:buFontTx/>
              <a:buNone/>
            </a:pPr>
            <a:endParaRPr lang="zh-CN" altLang="zh-CN"/>
          </a:p>
        </p:txBody>
      </p:sp>
      <p:graphicFrame>
        <p:nvGraphicFramePr>
          <p:cNvPr id="12292" name="Object 4">
            <a:extLst>
              <a:ext uri="{FF2B5EF4-FFF2-40B4-BE49-F238E27FC236}">
                <a16:creationId xmlns:a16="http://schemas.microsoft.com/office/drawing/2014/main" id="{78BB8781-320F-43FC-AB5B-2A5EE09B11E7}"/>
              </a:ext>
            </a:extLst>
          </p:cNvPr>
          <p:cNvGraphicFramePr>
            <a:graphicFrameLocks noChangeAspect="1"/>
          </p:cNvGraphicFramePr>
          <p:nvPr/>
        </p:nvGraphicFramePr>
        <p:xfrm>
          <a:off x="5181601" y="2471739"/>
          <a:ext cx="2100263" cy="1381125"/>
        </p:xfrm>
        <a:graphic>
          <a:graphicData uri="http://schemas.openxmlformats.org/presentationml/2006/ole">
            <mc:AlternateContent xmlns:mc="http://schemas.openxmlformats.org/markup-compatibility/2006">
              <mc:Choice xmlns:v="urn:schemas-microsoft-com:vml" Requires="v">
                <p:oleObj r:id="rId2" imgW="596900" imgH="393700" progId="Equation.DSMT4">
                  <p:embed/>
                </p:oleObj>
              </mc:Choice>
              <mc:Fallback>
                <p:oleObj r:id="rId2" imgW="596900" imgH="393700" progId="Equation.DSMT4">
                  <p:embed/>
                  <p:pic>
                    <p:nvPicPr>
                      <p:cNvPr id="12292" name="Object 4">
                        <a:extLst>
                          <a:ext uri="{FF2B5EF4-FFF2-40B4-BE49-F238E27FC236}">
                            <a16:creationId xmlns:a16="http://schemas.microsoft.com/office/drawing/2014/main" id="{78BB8781-320F-43FC-AB5B-2A5EE09B1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2471739"/>
                        <a:ext cx="2100263"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Text Box 5">
            <a:extLst>
              <a:ext uri="{FF2B5EF4-FFF2-40B4-BE49-F238E27FC236}">
                <a16:creationId xmlns:a16="http://schemas.microsoft.com/office/drawing/2014/main" id="{A63F2859-CFC4-43D8-BB17-78FCCC01E14A}"/>
              </a:ext>
            </a:extLst>
          </p:cNvPr>
          <p:cNvSpPr txBox="1">
            <a:spLocks noChangeArrowheads="1"/>
          </p:cNvSpPr>
          <p:nvPr/>
        </p:nvSpPr>
        <p:spPr bwMode="auto">
          <a:xfrm>
            <a:off x="4572000" y="3792539"/>
            <a:ext cx="4343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SzPct val="80000"/>
            </a:pPr>
            <a:r>
              <a:rPr lang="zh-CN" altLang="zh-CN" sz="3200">
                <a:latin typeface="宋体" panose="02010600030101010101" pitchFamily="2" charset="-122"/>
              </a:rPr>
              <a:t>传播方向的单位矢量</a:t>
            </a:r>
            <a:r>
              <a:rPr lang="zh-CN" altLang="zh-CN" sz="3200"/>
              <a:t> </a:t>
            </a:r>
            <a:endParaRPr lang="zh-CN" altLang="zh-CN" sz="2400">
              <a:latin typeface="Times New Roman" panose="02020603050405020304" pitchFamily="18" charset="0"/>
            </a:endParaRPr>
          </a:p>
        </p:txBody>
      </p:sp>
      <p:sp>
        <p:nvSpPr>
          <p:cNvPr id="12294" name="Text Box 6">
            <a:extLst>
              <a:ext uri="{FF2B5EF4-FFF2-40B4-BE49-F238E27FC236}">
                <a16:creationId xmlns:a16="http://schemas.microsoft.com/office/drawing/2014/main" id="{612C616B-59BE-457B-9025-6B9893EAF807}"/>
              </a:ext>
            </a:extLst>
          </p:cNvPr>
          <p:cNvSpPr txBox="1">
            <a:spLocks noChangeArrowheads="1"/>
          </p:cNvSpPr>
          <p:nvPr/>
        </p:nvSpPr>
        <p:spPr bwMode="auto">
          <a:xfrm>
            <a:off x="2819400" y="4508500"/>
            <a:ext cx="6858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80000"/>
              <a:buFontTx/>
              <a:buBlip>
                <a:blip r:embed="rId4"/>
              </a:buBlip>
            </a:pPr>
            <a:r>
              <a:rPr lang="zh-CN" altLang="zh-CN" sz="3200">
                <a:latin typeface="宋体" panose="02010600030101010101" pitchFamily="2" charset="-122"/>
              </a:rPr>
              <a:t>电场分量的振幅、磁场分量的振幅、波长、频率等物理量是标量</a:t>
            </a:r>
            <a:r>
              <a:rPr lang="zh-CN" altLang="zh-CN" sz="3200"/>
              <a:t> </a:t>
            </a:r>
            <a:endParaRPr lang="zh-CN" altLang="zh-CN" sz="2400">
              <a:latin typeface="Times New Roman" panose="02020603050405020304" pitchFamily="18" charset="0"/>
            </a:endParaRPr>
          </a:p>
        </p:txBody>
      </p:sp>
      <p:sp>
        <p:nvSpPr>
          <p:cNvPr id="12295" name="Text Box 7">
            <a:extLst>
              <a:ext uri="{FF2B5EF4-FFF2-40B4-BE49-F238E27FC236}">
                <a16:creationId xmlns:a16="http://schemas.microsoft.com/office/drawing/2014/main" id="{3321DD28-38BC-495D-B60D-097BFADD9D6F}"/>
              </a:ext>
            </a:extLst>
          </p:cNvPr>
          <p:cNvSpPr txBox="1">
            <a:spLocks noChangeArrowheads="1"/>
          </p:cNvSpPr>
          <p:nvPr/>
        </p:nvSpPr>
        <p:spPr bwMode="auto">
          <a:xfrm>
            <a:off x="3733800" y="2776539"/>
            <a:ext cx="106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宋体" panose="02010600030101010101" pitchFamily="2" charset="-122"/>
              </a:rPr>
              <a:t>波矢</a:t>
            </a:r>
          </a:p>
        </p:txBody>
      </p:sp>
      <p:graphicFrame>
        <p:nvGraphicFramePr>
          <p:cNvPr id="12296" name="Object 8">
            <a:extLst>
              <a:ext uri="{FF2B5EF4-FFF2-40B4-BE49-F238E27FC236}">
                <a16:creationId xmlns:a16="http://schemas.microsoft.com/office/drawing/2014/main" id="{99CCAB5E-4868-445F-90C7-B2E86DD993E1}"/>
              </a:ext>
            </a:extLst>
          </p:cNvPr>
          <p:cNvGraphicFramePr>
            <a:graphicFrameLocks noChangeAspect="1"/>
          </p:cNvGraphicFramePr>
          <p:nvPr/>
        </p:nvGraphicFramePr>
        <p:xfrm>
          <a:off x="3581401" y="3783014"/>
          <a:ext cx="447675" cy="490537"/>
        </p:xfrm>
        <a:graphic>
          <a:graphicData uri="http://schemas.openxmlformats.org/presentationml/2006/ole">
            <mc:AlternateContent xmlns:mc="http://schemas.openxmlformats.org/markup-compatibility/2006">
              <mc:Choice xmlns:v="urn:schemas-microsoft-com:vml" Requires="v">
                <p:oleObj r:id="rId5" imgW="127000" imgH="139700" progId="Equation.DSMT4">
                  <p:embed/>
                </p:oleObj>
              </mc:Choice>
              <mc:Fallback>
                <p:oleObj r:id="rId5" imgW="127000" imgH="139700" progId="Equation.DSMT4">
                  <p:embed/>
                  <p:pic>
                    <p:nvPicPr>
                      <p:cNvPr id="12296" name="Object 8">
                        <a:extLst>
                          <a:ext uri="{FF2B5EF4-FFF2-40B4-BE49-F238E27FC236}">
                            <a16:creationId xmlns:a16="http://schemas.microsoft.com/office/drawing/2014/main" id="{99CCAB5E-4868-445F-90C7-B2E86DD993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1" y="3783014"/>
                        <a:ext cx="4476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 calcmode="lin" valueType="num">
                                      <p:cBhvr additive="base">
                                        <p:cTn id="7" dur="500" fill="hold"/>
                                        <p:tgtEl>
                                          <p:spTgt spid="12295"/>
                                        </p:tgtEl>
                                        <p:attrNameLst>
                                          <p:attrName>ppt_x</p:attrName>
                                        </p:attrNameLst>
                                      </p:cBhvr>
                                      <p:tavLst>
                                        <p:tav tm="0">
                                          <p:val>
                                            <p:strVal val="0-#ppt_w/2"/>
                                          </p:val>
                                        </p:tav>
                                        <p:tav tm="100000">
                                          <p:val>
                                            <p:strVal val="#ppt_x"/>
                                          </p:val>
                                        </p:tav>
                                      </p:tavLst>
                                    </p:anim>
                                    <p:anim calcmode="lin" valueType="num">
                                      <p:cBhvr additive="base">
                                        <p:cTn id="8" dur="500" fill="hold"/>
                                        <p:tgtEl>
                                          <p:spTgt spid="122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292"/>
                                        </p:tgtEl>
                                        <p:attrNameLst>
                                          <p:attrName>style.visibility</p:attrName>
                                        </p:attrNameLst>
                                      </p:cBhvr>
                                      <p:to>
                                        <p:strVal val="visible"/>
                                      </p:to>
                                    </p:set>
                                    <p:anim calcmode="lin" valueType="num">
                                      <p:cBhvr additive="base">
                                        <p:cTn id="13" dur="500" fill="hold"/>
                                        <p:tgtEl>
                                          <p:spTgt spid="12292"/>
                                        </p:tgtEl>
                                        <p:attrNameLst>
                                          <p:attrName>ppt_x</p:attrName>
                                        </p:attrNameLst>
                                      </p:cBhvr>
                                      <p:tavLst>
                                        <p:tav tm="0">
                                          <p:val>
                                            <p:strVal val="0-#ppt_w/2"/>
                                          </p:val>
                                        </p:tav>
                                        <p:tav tm="100000">
                                          <p:val>
                                            <p:strVal val="#ppt_x"/>
                                          </p:val>
                                        </p:tav>
                                      </p:tavLst>
                                    </p:anim>
                                    <p:anim calcmode="lin" valueType="num">
                                      <p:cBhvr additive="base">
                                        <p:cTn id="14"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296"/>
                                        </p:tgtEl>
                                        <p:attrNameLst>
                                          <p:attrName>style.visibility</p:attrName>
                                        </p:attrNameLst>
                                      </p:cBhvr>
                                      <p:to>
                                        <p:strVal val="visible"/>
                                      </p:to>
                                    </p:set>
                                    <p:anim calcmode="lin" valueType="num">
                                      <p:cBhvr additive="base">
                                        <p:cTn id="19" dur="500" fill="hold"/>
                                        <p:tgtEl>
                                          <p:spTgt spid="12296"/>
                                        </p:tgtEl>
                                        <p:attrNameLst>
                                          <p:attrName>ppt_x</p:attrName>
                                        </p:attrNameLst>
                                      </p:cBhvr>
                                      <p:tavLst>
                                        <p:tav tm="0">
                                          <p:val>
                                            <p:strVal val="0-#ppt_w/2"/>
                                          </p:val>
                                        </p:tav>
                                        <p:tav tm="100000">
                                          <p:val>
                                            <p:strVal val="#ppt_x"/>
                                          </p:val>
                                        </p:tav>
                                      </p:tavLst>
                                    </p:anim>
                                    <p:anim calcmode="lin" valueType="num">
                                      <p:cBhvr additive="base">
                                        <p:cTn id="20" dur="500" fill="hold"/>
                                        <p:tgtEl>
                                          <p:spTgt spid="122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293"/>
                                        </p:tgtEl>
                                        <p:attrNameLst>
                                          <p:attrName>style.visibility</p:attrName>
                                        </p:attrNameLst>
                                      </p:cBhvr>
                                      <p:to>
                                        <p:strVal val="visible"/>
                                      </p:to>
                                    </p:set>
                                    <p:anim calcmode="lin" valueType="num">
                                      <p:cBhvr additive="base">
                                        <p:cTn id="25" dur="500" fill="hold"/>
                                        <p:tgtEl>
                                          <p:spTgt spid="12293"/>
                                        </p:tgtEl>
                                        <p:attrNameLst>
                                          <p:attrName>ppt_x</p:attrName>
                                        </p:attrNameLst>
                                      </p:cBhvr>
                                      <p:tavLst>
                                        <p:tav tm="0">
                                          <p:val>
                                            <p:strVal val="0-#ppt_w/2"/>
                                          </p:val>
                                        </p:tav>
                                        <p:tav tm="100000">
                                          <p:val>
                                            <p:strVal val="#ppt_x"/>
                                          </p:val>
                                        </p:tav>
                                      </p:tavLst>
                                    </p:anim>
                                    <p:anim calcmode="lin" valueType="num">
                                      <p:cBhvr additive="base">
                                        <p:cTn id="26" dur="500" fill="hold"/>
                                        <p:tgtEl>
                                          <p:spTgt spid="1229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294"/>
                                        </p:tgtEl>
                                        <p:attrNameLst>
                                          <p:attrName>style.visibility</p:attrName>
                                        </p:attrNameLst>
                                      </p:cBhvr>
                                      <p:to>
                                        <p:strVal val="visible"/>
                                      </p:to>
                                    </p:set>
                                    <p:anim calcmode="lin" valueType="num">
                                      <p:cBhvr additive="base">
                                        <p:cTn id="31" dur="500" fill="hold"/>
                                        <p:tgtEl>
                                          <p:spTgt spid="12294"/>
                                        </p:tgtEl>
                                        <p:attrNameLst>
                                          <p:attrName>ppt_x</p:attrName>
                                        </p:attrNameLst>
                                      </p:cBhvr>
                                      <p:tavLst>
                                        <p:tav tm="0">
                                          <p:val>
                                            <p:strVal val="0-#ppt_w/2"/>
                                          </p:val>
                                        </p:tav>
                                        <p:tav tm="100000">
                                          <p:val>
                                            <p:strVal val="#ppt_x"/>
                                          </p:val>
                                        </p:tav>
                                      </p:tavLst>
                                    </p:anim>
                                    <p:anim calcmode="lin" valueType="num">
                                      <p:cBhvr additive="base">
                                        <p:cTn id="32" dur="500" fill="hold"/>
                                        <p:tgtEl>
                                          <p:spTgt spid="122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4" grpId="0" autoUpdateAnimBg="0"/>
      <p:bldP spid="12295"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val 2">
            <a:extLst>
              <a:ext uri="{FF2B5EF4-FFF2-40B4-BE49-F238E27FC236}">
                <a16:creationId xmlns:a16="http://schemas.microsoft.com/office/drawing/2014/main" id="{D6664EDE-35BE-45BA-9F7A-EB41916D891B}"/>
              </a:ext>
            </a:extLst>
          </p:cNvPr>
          <p:cNvSpPr>
            <a:spLocks noChangeArrowheads="1"/>
          </p:cNvSpPr>
          <p:nvPr/>
        </p:nvSpPr>
        <p:spPr bwMode="auto">
          <a:xfrm>
            <a:off x="7392988" y="666750"/>
            <a:ext cx="2159000" cy="2159000"/>
          </a:xfrm>
          <a:prstGeom prst="ellipse">
            <a:avLst/>
          </a:prstGeom>
          <a:noFill/>
          <a:ln w="31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5" name="Line 3">
            <a:extLst>
              <a:ext uri="{FF2B5EF4-FFF2-40B4-BE49-F238E27FC236}">
                <a16:creationId xmlns:a16="http://schemas.microsoft.com/office/drawing/2014/main" id="{668D6B2F-3070-419B-B995-88909ECB6189}"/>
              </a:ext>
            </a:extLst>
          </p:cNvPr>
          <p:cNvSpPr>
            <a:spLocks noChangeShapeType="1"/>
          </p:cNvSpPr>
          <p:nvPr/>
        </p:nvSpPr>
        <p:spPr bwMode="auto">
          <a:xfrm>
            <a:off x="7104063" y="1744663"/>
            <a:ext cx="2736850" cy="0"/>
          </a:xfrm>
          <a:prstGeom prst="line">
            <a:avLst/>
          </a:prstGeom>
          <a:noFill/>
          <a:ln w="12700" cap="sq">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6" name="Line 4">
            <a:extLst>
              <a:ext uri="{FF2B5EF4-FFF2-40B4-BE49-F238E27FC236}">
                <a16:creationId xmlns:a16="http://schemas.microsoft.com/office/drawing/2014/main" id="{79C41B5B-3B1B-4E0C-A19A-B49B2464B416}"/>
              </a:ext>
            </a:extLst>
          </p:cNvPr>
          <p:cNvSpPr>
            <a:spLocks noChangeShapeType="1"/>
          </p:cNvSpPr>
          <p:nvPr/>
        </p:nvSpPr>
        <p:spPr bwMode="auto">
          <a:xfrm>
            <a:off x="8472488" y="376238"/>
            <a:ext cx="0" cy="2736850"/>
          </a:xfrm>
          <a:prstGeom prst="line">
            <a:avLst/>
          </a:prstGeom>
          <a:noFill/>
          <a:ln w="12700" cap="sq">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7" name="Line 5">
            <a:extLst>
              <a:ext uri="{FF2B5EF4-FFF2-40B4-BE49-F238E27FC236}">
                <a16:creationId xmlns:a16="http://schemas.microsoft.com/office/drawing/2014/main" id="{2A703A7A-B74E-434C-85FF-FCADBD48E536}"/>
              </a:ext>
            </a:extLst>
          </p:cNvPr>
          <p:cNvSpPr>
            <a:spLocks noChangeShapeType="1"/>
          </p:cNvSpPr>
          <p:nvPr/>
        </p:nvSpPr>
        <p:spPr bwMode="auto">
          <a:xfrm flipV="1">
            <a:off x="7464426" y="1384301"/>
            <a:ext cx="2016125" cy="7207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8" name="Line 6">
            <a:extLst>
              <a:ext uri="{FF2B5EF4-FFF2-40B4-BE49-F238E27FC236}">
                <a16:creationId xmlns:a16="http://schemas.microsoft.com/office/drawing/2014/main" id="{0915848B-263F-4BEE-8BF1-E1141EDBA243}"/>
              </a:ext>
            </a:extLst>
          </p:cNvPr>
          <p:cNvSpPr>
            <a:spLocks noChangeShapeType="1"/>
          </p:cNvSpPr>
          <p:nvPr/>
        </p:nvSpPr>
        <p:spPr bwMode="auto">
          <a:xfrm>
            <a:off x="8472488" y="663576"/>
            <a:ext cx="0" cy="21621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9" name="Line 7">
            <a:extLst>
              <a:ext uri="{FF2B5EF4-FFF2-40B4-BE49-F238E27FC236}">
                <a16:creationId xmlns:a16="http://schemas.microsoft.com/office/drawing/2014/main" id="{BC0DCF3B-0570-43AE-A6DF-AF6FECFB2DB6}"/>
              </a:ext>
            </a:extLst>
          </p:cNvPr>
          <p:cNvSpPr>
            <a:spLocks noChangeShapeType="1"/>
          </p:cNvSpPr>
          <p:nvPr/>
        </p:nvSpPr>
        <p:spPr bwMode="auto">
          <a:xfrm>
            <a:off x="7392988" y="1744663"/>
            <a:ext cx="2159000" cy="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0" name="Line 8">
            <a:extLst>
              <a:ext uri="{FF2B5EF4-FFF2-40B4-BE49-F238E27FC236}">
                <a16:creationId xmlns:a16="http://schemas.microsoft.com/office/drawing/2014/main" id="{EF655DBE-E059-4ABF-AE28-81640DEFC0D7}"/>
              </a:ext>
            </a:extLst>
          </p:cNvPr>
          <p:cNvSpPr>
            <a:spLocks noChangeShapeType="1"/>
          </p:cNvSpPr>
          <p:nvPr/>
        </p:nvSpPr>
        <p:spPr bwMode="auto">
          <a:xfrm>
            <a:off x="7608888" y="1096963"/>
            <a:ext cx="1727200" cy="12954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1" name="Line 9">
            <a:extLst>
              <a:ext uri="{FF2B5EF4-FFF2-40B4-BE49-F238E27FC236}">
                <a16:creationId xmlns:a16="http://schemas.microsoft.com/office/drawing/2014/main" id="{E68EF8CF-6E7C-4AFE-AF3F-716CB302C810}"/>
              </a:ext>
            </a:extLst>
          </p:cNvPr>
          <p:cNvSpPr>
            <a:spLocks noChangeShapeType="1"/>
          </p:cNvSpPr>
          <p:nvPr/>
        </p:nvSpPr>
        <p:spPr bwMode="auto">
          <a:xfrm flipH="1">
            <a:off x="7824788" y="879476"/>
            <a:ext cx="1295400" cy="17303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2" name="Line 10">
            <a:extLst>
              <a:ext uri="{FF2B5EF4-FFF2-40B4-BE49-F238E27FC236}">
                <a16:creationId xmlns:a16="http://schemas.microsoft.com/office/drawing/2014/main" id="{38745F2C-1B2F-4D68-9AF8-E7DBEA6CEDB8}"/>
              </a:ext>
            </a:extLst>
          </p:cNvPr>
          <p:cNvSpPr>
            <a:spLocks noChangeShapeType="1"/>
          </p:cNvSpPr>
          <p:nvPr/>
        </p:nvSpPr>
        <p:spPr bwMode="auto">
          <a:xfrm>
            <a:off x="7824788" y="881064"/>
            <a:ext cx="1295400" cy="1728787"/>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3" name="Line 11">
            <a:extLst>
              <a:ext uri="{FF2B5EF4-FFF2-40B4-BE49-F238E27FC236}">
                <a16:creationId xmlns:a16="http://schemas.microsoft.com/office/drawing/2014/main" id="{306B6006-2B0A-476D-A441-432877DEA405}"/>
              </a:ext>
            </a:extLst>
          </p:cNvPr>
          <p:cNvSpPr>
            <a:spLocks noChangeShapeType="1"/>
          </p:cNvSpPr>
          <p:nvPr/>
        </p:nvSpPr>
        <p:spPr bwMode="auto">
          <a:xfrm flipH="1">
            <a:off x="8112126" y="736601"/>
            <a:ext cx="720725" cy="20161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4" name="Line 12">
            <a:extLst>
              <a:ext uri="{FF2B5EF4-FFF2-40B4-BE49-F238E27FC236}">
                <a16:creationId xmlns:a16="http://schemas.microsoft.com/office/drawing/2014/main" id="{45F5790A-406D-439B-9D93-63D420F31F9F}"/>
              </a:ext>
            </a:extLst>
          </p:cNvPr>
          <p:cNvSpPr>
            <a:spLocks noChangeShapeType="1"/>
          </p:cNvSpPr>
          <p:nvPr/>
        </p:nvSpPr>
        <p:spPr bwMode="auto">
          <a:xfrm>
            <a:off x="7464426" y="1384301"/>
            <a:ext cx="2016125" cy="7207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5" name="Line 13">
            <a:extLst>
              <a:ext uri="{FF2B5EF4-FFF2-40B4-BE49-F238E27FC236}">
                <a16:creationId xmlns:a16="http://schemas.microsoft.com/office/drawing/2014/main" id="{5FBC7BFD-D6F4-4C71-9DA2-E65E4B258F13}"/>
              </a:ext>
            </a:extLst>
          </p:cNvPr>
          <p:cNvSpPr>
            <a:spLocks noChangeShapeType="1"/>
          </p:cNvSpPr>
          <p:nvPr/>
        </p:nvSpPr>
        <p:spPr bwMode="auto">
          <a:xfrm>
            <a:off x="8112126" y="736601"/>
            <a:ext cx="720725" cy="20161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6" name="Line 14">
            <a:extLst>
              <a:ext uri="{FF2B5EF4-FFF2-40B4-BE49-F238E27FC236}">
                <a16:creationId xmlns:a16="http://schemas.microsoft.com/office/drawing/2014/main" id="{BD4A0690-9DCD-4805-BD0C-02414923F982}"/>
              </a:ext>
            </a:extLst>
          </p:cNvPr>
          <p:cNvSpPr>
            <a:spLocks noChangeShapeType="1"/>
          </p:cNvSpPr>
          <p:nvPr/>
        </p:nvSpPr>
        <p:spPr bwMode="auto">
          <a:xfrm flipH="1">
            <a:off x="7608888" y="1096963"/>
            <a:ext cx="1727200" cy="12954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7" name="Oval 15">
            <a:extLst>
              <a:ext uri="{FF2B5EF4-FFF2-40B4-BE49-F238E27FC236}">
                <a16:creationId xmlns:a16="http://schemas.microsoft.com/office/drawing/2014/main" id="{EA7D4926-D705-450E-B02B-4BF0486FD19F}"/>
              </a:ext>
            </a:extLst>
          </p:cNvPr>
          <p:cNvSpPr>
            <a:spLocks noChangeArrowheads="1"/>
          </p:cNvSpPr>
          <p:nvPr/>
        </p:nvSpPr>
        <p:spPr bwMode="auto">
          <a:xfrm>
            <a:off x="3502025" y="666750"/>
            <a:ext cx="1009650" cy="2159000"/>
          </a:xfrm>
          <a:prstGeom prst="ellipse">
            <a:avLst/>
          </a:prstGeom>
          <a:noFill/>
          <a:ln w="31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8" name="Line 16">
            <a:extLst>
              <a:ext uri="{FF2B5EF4-FFF2-40B4-BE49-F238E27FC236}">
                <a16:creationId xmlns:a16="http://schemas.microsoft.com/office/drawing/2014/main" id="{AE13DAAF-040E-44D9-BACA-7CD2F462B257}"/>
              </a:ext>
            </a:extLst>
          </p:cNvPr>
          <p:cNvSpPr>
            <a:spLocks noChangeShapeType="1"/>
          </p:cNvSpPr>
          <p:nvPr/>
        </p:nvSpPr>
        <p:spPr bwMode="auto">
          <a:xfrm>
            <a:off x="2351088" y="1744663"/>
            <a:ext cx="3384550" cy="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9" name="Line 17">
            <a:extLst>
              <a:ext uri="{FF2B5EF4-FFF2-40B4-BE49-F238E27FC236}">
                <a16:creationId xmlns:a16="http://schemas.microsoft.com/office/drawing/2014/main" id="{1F572017-B091-44D6-8889-65ADE10D7511}"/>
              </a:ext>
            </a:extLst>
          </p:cNvPr>
          <p:cNvSpPr>
            <a:spLocks noChangeShapeType="1"/>
          </p:cNvSpPr>
          <p:nvPr/>
        </p:nvSpPr>
        <p:spPr bwMode="auto">
          <a:xfrm>
            <a:off x="4006850" y="376239"/>
            <a:ext cx="0" cy="2592387"/>
          </a:xfrm>
          <a:prstGeom prst="line">
            <a:avLst/>
          </a:prstGeom>
          <a:noFill/>
          <a:ln w="12700" cap="sq">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0" name="Line 18">
            <a:extLst>
              <a:ext uri="{FF2B5EF4-FFF2-40B4-BE49-F238E27FC236}">
                <a16:creationId xmlns:a16="http://schemas.microsoft.com/office/drawing/2014/main" id="{47F8993E-1B11-4B28-B4D2-E558B4168934}"/>
              </a:ext>
            </a:extLst>
          </p:cNvPr>
          <p:cNvSpPr>
            <a:spLocks noChangeShapeType="1"/>
          </p:cNvSpPr>
          <p:nvPr/>
        </p:nvSpPr>
        <p:spPr bwMode="auto">
          <a:xfrm flipV="1">
            <a:off x="3502025" y="1528763"/>
            <a:ext cx="1009650" cy="4318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1" name="Line 19">
            <a:extLst>
              <a:ext uri="{FF2B5EF4-FFF2-40B4-BE49-F238E27FC236}">
                <a16:creationId xmlns:a16="http://schemas.microsoft.com/office/drawing/2014/main" id="{79CCC44D-B473-48AA-AD57-6D3AE9493D52}"/>
              </a:ext>
            </a:extLst>
          </p:cNvPr>
          <p:cNvSpPr>
            <a:spLocks noChangeShapeType="1"/>
          </p:cNvSpPr>
          <p:nvPr/>
        </p:nvSpPr>
        <p:spPr bwMode="auto">
          <a:xfrm>
            <a:off x="4006850" y="663576"/>
            <a:ext cx="0" cy="21621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2" name="Line 20">
            <a:extLst>
              <a:ext uri="{FF2B5EF4-FFF2-40B4-BE49-F238E27FC236}">
                <a16:creationId xmlns:a16="http://schemas.microsoft.com/office/drawing/2014/main" id="{31E95EFF-DDB1-409A-AC36-64662A667FB1}"/>
              </a:ext>
            </a:extLst>
          </p:cNvPr>
          <p:cNvSpPr>
            <a:spLocks noChangeShapeType="1"/>
          </p:cNvSpPr>
          <p:nvPr/>
        </p:nvSpPr>
        <p:spPr bwMode="auto">
          <a:xfrm>
            <a:off x="3502025" y="1744663"/>
            <a:ext cx="1009650" cy="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3" name="Line 21">
            <a:extLst>
              <a:ext uri="{FF2B5EF4-FFF2-40B4-BE49-F238E27FC236}">
                <a16:creationId xmlns:a16="http://schemas.microsoft.com/office/drawing/2014/main" id="{AE3A4218-4C8D-47A7-8620-E9A9A4C876AF}"/>
              </a:ext>
            </a:extLst>
          </p:cNvPr>
          <p:cNvSpPr>
            <a:spLocks noChangeShapeType="1"/>
          </p:cNvSpPr>
          <p:nvPr/>
        </p:nvSpPr>
        <p:spPr bwMode="auto">
          <a:xfrm>
            <a:off x="3503614" y="1312863"/>
            <a:ext cx="1006475" cy="8636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4" name="Line 22">
            <a:extLst>
              <a:ext uri="{FF2B5EF4-FFF2-40B4-BE49-F238E27FC236}">
                <a16:creationId xmlns:a16="http://schemas.microsoft.com/office/drawing/2014/main" id="{93FCF075-B060-40BB-9F35-187684CCC0C6}"/>
              </a:ext>
            </a:extLst>
          </p:cNvPr>
          <p:cNvSpPr>
            <a:spLocks noChangeShapeType="1"/>
          </p:cNvSpPr>
          <p:nvPr/>
        </p:nvSpPr>
        <p:spPr bwMode="auto">
          <a:xfrm flipH="1">
            <a:off x="3648075" y="1025526"/>
            <a:ext cx="717550" cy="14382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5" name="Line 23">
            <a:extLst>
              <a:ext uri="{FF2B5EF4-FFF2-40B4-BE49-F238E27FC236}">
                <a16:creationId xmlns:a16="http://schemas.microsoft.com/office/drawing/2014/main" id="{781C9FD1-9B1A-4ED2-9BAB-CD9B5F88C818}"/>
              </a:ext>
            </a:extLst>
          </p:cNvPr>
          <p:cNvSpPr>
            <a:spLocks noChangeShapeType="1"/>
          </p:cNvSpPr>
          <p:nvPr/>
        </p:nvSpPr>
        <p:spPr bwMode="auto">
          <a:xfrm>
            <a:off x="3575050" y="1096963"/>
            <a:ext cx="863600" cy="12954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6" name="Line 24">
            <a:extLst>
              <a:ext uri="{FF2B5EF4-FFF2-40B4-BE49-F238E27FC236}">
                <a16:creationId xmlns:a16="http://schemas.microsoft.com/office/drawing/2014/main" id="{7448C9C7-5951-44C9-816D-754BB22D6D9F}"/>
              </a:ext>
            </a:extLst>
          </p:cNvPr>
          <p:cNvSpPr>
            <a:spLocks noChangeShapeType="1"/>
          </p:cNvSpPr>
          <p:nvPr/>
        </p:nvSpPr>
        <p:spPr bwMode="auto">
          <a:xfrm flipH="1">
            <a:off x="3792539" y="808038"/>
            <a:ext cx="428625" cy="187325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7" name="Line 25">
            <a:extLst>
              <a:ext uri="{FF2B5EF4-FFF2-40B4-BE49-F238E27FC236}">
                <a16:creationId xmlns:a16="http://schemas.microsoft.com/office/drawing/2014/main" id="{868645C7-A9AF-440B-94EE-BA905435BCFD}"/>
              </a:ext>
            </a:extLst>
          </p:cNvPr>
          <p:cNvSpPr>
            <a:spLocks noChangeShapeType="1"/>
          </p:cNvSpPr>
          <p:nvPr/>
        </p:nvSpPr>
        <p:spPr bwMode="auto">
          <a:xfrm>
            <a:off x="3503614" y="1528763"/>
            <a:ext cx="1006475" cy="4318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8" name="Line 26">
            <a:extLst>
              <a:ext uri="{FF2B5EF4-FFF2-40B4-BE49-F238E27FC236}">
                <a16:creationId xmlns:a16="http://schemas.microsoft.com/office/drawing/2014/main" id="{0AD43FB1-E49D-4D4D-85A8-5C734275CBDA}"/>
              </a:ext>
            </a:extLst>
          </p:cNvPr>
          <p:cNvSpPr>
            <a:spLocks noChangeShapeType="1"/>
          </p:cNvSpPr>
          <p:nvPr/>
        </p:nvSpPr>
        <p:spPr bwMode="auto">
          <a:xfrm>
            <a:off x="3719514" y="881063"/>
            <a:ext cx="574675" cy="17272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39" name="Line 27">
            <a:extLst>
              <a:ext uri="{FF2B5EF4-FFF2-40B4-BE49-F238E27FC236}">
                <a16:creationId xmlns:a16="http://schemas.microsoft.com/office/drawing/2014/main" id="{E2130317-753A-41B4-B3D3-758EFDA23A40}"/>
              </a:ext>
            </a:extLst>
          </p:cNvPr>
          <p:cNvSpPr>
            <a:spLocks noChangeShapeType="1"/>
          </p:cNvSpPr>
          <p:nvPr/>
        </p:nvSpPr>
        <p:spPr bwMode="auto">
          <a:xfrm flipH="1">
            <a:off x="3575050" y="1312863"/>
            <a:ext cx="863600" cy="8636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40" name="Line 28">
            <a:extLst>
              <a:ext uri="{FF2B5EF4-FFF2-40B4-BE49-F238E27FC236}">
                <a16:creationId xmlns:a16="http://schemas.microsoft.com/office/drawing/2014/main" id="{93FC974E-2AB9-413F-B727-CDA0B3D5BBF1}"/>
              </a:ext>
            </a:extLst>
          </p:cNvPr>
          <p:cNvSpPr>
            <a:spLocks noChangeShapeType="1"/>
          </p:cNvSpPr>
          <p:nvPr/>
        </p:nvSpPr>
        <p:spPr bwMode="auto">
          <a:xfrm flipH="1">
            <a:off x="3071813" y="1025526"/>
            <a:ext cx="1873250" cy="1438275"/>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41" name="Line 29">
            <a:extLst>
              <a:ext uri="{FF2B5EF4-FFF2-40B4-BE49-F238E27FC236}">
                <a16:creationId xmlns:a16="http://schemas.microsoft.com/office/drawing/2014/main" id="{E7D91153-5BCD-425D-AF75-2923F1DB80D7}"/>
              </a:ext>
            </a:extLst>
          </p:cNvPr>
          <p:cNvSpPr>
            <a:spLocks noChangeShapeType="1"/>
          </p:cNvSpPr>
          <p:nvPr/>
        </p:nvSpPr>
        <p:spPr bwMode="auto">
          <a:xfrm>
            <a:off x="4008439" y="1744663"/>
            <a:ext cx="1366837" cy="0"/>
          </a:xfrm>
          <a:prstGeom prst="line">
            <a:avLst/>
          </a:prstGeom>
          <a:noFill/>
          <a:ln w="28575" cap="sq">
            <a:solidFill>
              <a:schemeClr val="tx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342" name="Object 30">
            <a:extLst>
              <a:ext uri="{FF2B5EF4-FFF2-40B4-BE49-F238E27FC236}">
                <a16:creationId xmlns:a16="http://schemas.microsoft.com/office/drawing/2014/main" id="{00901136-5BA4-42BE-AD72-2FBDDDA12C23}"/>
              </a:ext>
            </a:extLst>
          </p:cNvPr>
          <p:cNvGraphicFramePr>
            <a:graphicFrameLocks noChangeAspect="1"/>
          </p:cNvGraphicFramePr>
          <p:nvPr/>
        </p:nvGraphicFramePr>
        <p:xfrm>
          <a:off x="8604251" y="188913"/>
          <a:ext cx="373063" cy="347662"/>
        </p:xfrm>
        <a:graphic>
          <a:graphicData uri="http://schemas.openxmlformats.org/presentationml/2006/ole">
            <mc:AlternateContent xmlns:mc="http://schemas.openxmlformats.org/markup-compatibility/2006">
              <mc:Choice xmlns:v="urn:schemas-microsoft-com:vml" Requires="v">
                <p:oleObj r:id="rId2" imgW="177800" imgH="165100" progId="Equation.DSMT4">
                  <p:embed/>
                </p:oleObj>
              </mc:Choice>
              <mc:Fallback>
                <p:oleObj r:id="rId2" imgW="177800" imgH="165100" progId="Equation.DSMT4">
                  <p:embed/>
                  <p:pic>
                    <p:nvPicPr>
                      <p:cNvPr id="13342" name="Object 30">
                        <a:extLst>
                          <a:ext uri="{FF2B5EF4-FFF2-40B4-BE49-F238E27FC236}">
                            <a16:creationId xmlns:a16="http://schemas.microsoft.com/office/drawing/2014/main" id="{00901136-5BA4-42BE-AD72-2FBDDDA12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1" y="188913"/>
                        <a:ext cx="373063"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3" name="Object 31">
            <a:extLst>
              <a:ext uri="{FF2B5EF4-FFF2-40B4-BE49-F238E27FC236}">
                <a16:creationId xmlns:a16="http://schemas.microsoft.com/office/drawing/2014/main" id="{BCC2F9AD-6E17-476B-9F04-A4CE67327B03}"/>
              </a:ext>
            </a:extLst>
          </p:cNvPr>
          <p:cNvGraphicFramePr>
            <a:graphicFrameLocks noChangeAspect="1"/>
          </p:cNvGraphicFramePr>
          <p:nvPr/>
        </p:nvGraphicFramePr>
        <p:xfrm>
          <a:off x="5087939" y="1198563"/>
          <a:ext cx="428625" cy="546100"/>
        </p:xfrm>
        <a:graphic>
          <a:graphicData uri="http://schemas.openxmlformats.org/presentationml/2006/ole">
            <mc:AlternateContent xmlns:mc="http://schemas.openxmlformats.org/markup-compatibility/2006">
              <mc:Choice xmlns:v="urn:schemas-microsoft-com:vml" Requires="v">
                <p:oleObj r:id="rId4" imgW="139761" imgH="177877" progId="Equation.DSMT4">
                  <p:embed/>
                </p:oleObj>
              </mc:Choice>
              <mc:Fallback>
                <p:oleObj r:id="rId4" imgW="139761" imgH="177877" progId="Equation.DSMT4">
                  <p:embed/>
                  <p:pic>
                    <p:nvPicPr>
                      <p:cNvPr id="13343" name="Object 31">
                        <a:extLst>
                          <a:ext uri="{FF2B5EF4-FFF2-40B4-BE49-F238E27FC236}">
                            <a16:creationId xmlns:a16="http://schemas.microsoft.com/office/drawing/2014/main" id="{BCC2F9AD-6E17-476B-9F04-A4CE67327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9" y="1198563"/>
                        <a:ext cx="42862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4" name="Object 32">
            <a:extLst>
              <a:ext uri="{FF2B5EF4-FFF2-40B4-BE49-F238E27FC236}">
                <a16:creationId xmlns:a16="http://schemas.microsoft.com/office/drawing/2014/main" id="{439DD8A4-A10A-487D-B5B7-82F7D54E3676}"/>
              </a:ext>
            </a:extLst>
          </p:cNvPr>
          <p:cNvGraphicFramePr>
            <a:graphicFrameLocks noChangeAspect="1"/>
          </p:cNvGraphicFramePr>
          <p:nvPr/>
        </p:nvGraphicFramePr>
        <p:xfrm>
          <a:off x="6745289" y="1528763"/>
          <a:ext cx="293687" cy="347662"/>
        </p:xfrm>
        <a:graphic>
          <a:graphicData uri="http://schemas.openxmlformats.org/presentationml/2006/ole">
            <mc:AlternateContent xmlns:mc="http://schemas.openxmlformats.org/markup-compatibility/2006">
              <mc:Choice xmlns:v="urn:schemas-microsoft-com:vml" Requires="v">
                <p:oleObj r:id="rId6" imgW="139821" imgH="165243" progId="Equation.DSMT4">
                  <p:embed/>
                </p:oleObj>
              </mc:Choice>
              <mc:Fallback>
                <p:oleObj r:id="rId6" imgW="139821" imgH="165243" progId="Equation.DSMT4">
                  <p:embed/>
                  <p:pic>
                    <p:nvPicPr>
                      <p:cNvPr id="13344" name="Object 32">
                        <a:extLst>
                          <a:ext uri="{FF2B5EF4-FFF2-40B4-BE49-F238E27FC236}">
                            <a16:creationId xmlns:a16="http://schemas.microsoft.com/office/drawing/2014/main" id="{439DD8A4-A10A-487D-B5B7-82F7D54E36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5289" y="1528763"/>
                        <a:ext cx="293687"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5" name="Object 33">
            <a:extLst>
              <a:ext uri="{FF2B5EF4-FFF2-40B4-BE49-F238E27FC236}">
                <a16:creationId xmlns:a16="http://schemas.microsoft.com/office/drawing/2014/main" id="{5D7A3916-62CA-4DE3-AD61-2FFDD31069C6}"/>
              </a:ext>
            </a:extLst>
          </p:cNvPr>
          <p:cNvGraphicFramePr>
            <a:graphicFrameLocks noChangeAspect="1"/>
          </p:cNvGraphicFramePr>
          <p:nvPr/>
        </p:nvGraphicFramePr>
        <p:xfrm>
          <a:off x="3575051" y="231776"/>
          <a:ext cx="373063" cy="347663"/>
        </p:xfrm>
        <a:graphic>
          <a:graphicData uri="http://schemas.openxmlformats.org/presentationml/2006/ole">
            <mc:AlternateContent xmlns:mc="http://schemas.openxmlformats.org/markup-compatibility/2006">
              <mc:Choice xmlns:v="urn:schemas-microsoft-com:vml" Requires="v">
                <p:oleObj r:id="rId8" imgW="177800" imgH="165100" progId="Equation.DSMT4">
                  <p:embed/>
                </p:oleObj>
              </mc:Choice>
              <mc:Fallback>
                <p:oleObj r:id="rId8" imgW="177800" imgH="165100" progId="Equation.DSMT4">
                  <p:embed/>
                  <p:pic>
                    <p:nvPicPr>
                      <p:cNvPr id="13345" name="Object 33">
                        <a:extLst>
                          <a:ext uri="{FF2B5EF4-FFF2-40B4-BE49-F238E27FC236}">
                            <a16:creationId xmlns:a16="http://schemas.microsoft.com/office/drawing/2014/main" id="{5D7A3916-62CA-4DE3-AD61-2FFDD3106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231776"/>
                        <a:ext cx="373063"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6" name="Object 34">
            <a:extLst>
              <a:ext uri="{FF2B5EF4-FFF2-40B4-BE49-F238E27FC236}">
                <a16:creationId xmlns:a16="http://schemas.microsoft.com/office/drawing/2014/main" id="{9D2CFBFF-A4AD-4409-A378-2B06F021BB4E}"/>
              </a:ext>
            </a:extLst>
          </p:cNvPr>
          <p:cNvGraphicFramePr>
            <a:graphicFrameLocks noChangeAspect="1"/>
          </p:cNvGraphicFramePr>
          <p:nvPr/>
        </p:nvGraphicFramePr>
        <p:xfrm>
          <a:off x="2711450" y="2032001"/>
          <a:ext cx="293688" cy="347663"/>
        </p:xfrm>
        <a:graphic>
          <a:graphicData uri="http://schemas.openxmlformats.org/presentationml/2006/ole">
            <mc:AlternateContent xmlns:mc="http://schemas.openxmlformats.org/markup-compatibility/2006">
              <mc:Choice xmlns:v="urn:schemas-microsoft-com:vml" Requires="v">
                <p:oleObj r:id="rId9" imgW="139821" imgH="165243" progId="Equation.DSMT4">
                  <p:embed/>
                </p:oleObj>
              </mc:Choice>
              <mc:Fallback>
                <p:oleObj r:id="rId9" imgW="139821" imgH="165243" progId="Equation.DSMT4">
                  <p:embed/>
                  <p:pic>
                    <p:nvPicPr>
                      <p:cNvPr id="13346" name="Object 34">
                        <a:extLst>
                          <a:ext uri="{FF2B5EF4-FFF2-40B4-BE49-F238E27FC236}">
                            <a16:creationId xmlns:a16="http://schemas.microsoft.com/office/drawing/2014/main" id="{9D2CFBFF-A4AD-4409-A378-2B06F021BB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1450" y="2032001"/>
                        <a:ext cx="29368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7" name="Object 35">
            <a:extLst>
              <a:ext uri="{FF2B5EF4-FFF2-40B4-BE49-F238E27FC236}">
                <a16:creationId xmlns:a16="http://schemas.microsoft.com/office/drawing/2014/main" id="{C3361623-CB21-43C8-842B-D09A86F82178}"/>
              </a:ext>
            </a:extLst>
          </p:cNvPr>
          <p:cNvGraphicFramePr>
            <a:graphicFrameLocks noChangeAspect="1"/>
          </p:cNvGraphicFramePr>
          <p:nvPr/>
        </p:nvGraphicFramePr>
        <p:xfrm>
          <a:off x="5735639" y="1600201"/>
          <a:ext cx="320675" cy="347663"/>
        </p:xfrm>
        <a:graphic>
          <a:graphicData uri="http://schemas.openxmlformats.org/presentationml/2006/ole">
            <mc:AlternateContent xmlns:mc="http://schemas.openxmlformats.org/markup-compatibility/2006">
              <mc:Choice xmlns:v="urn:schemas-microsoft-com:vml" Requires="v">
                <p:oleObj r:id="rId10" imgW="152532" imgH="165243" progId="Equation.DSMT4">
                  <p:embed/>
                </p:oleObj>
              </mc:Choice>
              <mc:Fallback>
                <p:oleObj r:id="rId10" imgW="152532" imgH="165243" progId="Equation.DSMT4">
                  <p:embed/>
                  <p:pic>
                    <p:nvPicPr>
                      <p:cNvPr id="13347" name="Object 35">
                        <a:extLst>
                          <a:ext uri="{FF2B5EF4-FFF2-40B4-BE49-F238E27FC236}">
                            <a16:creationId xmlns:a16="http://schemas.microsoft.com/office/drawing/2014/main" id="{C3361623-CB21-43C8-842B-D09A86F821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639" y="1600201"/>
                        <a:ext cx="3206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48" name="Picture 36" descr="Graph2">
            <a:extLst>
              <a:ext uri="{FF2B5EF4-FFF2-40B4-BE49-F238E27FC236}">
                <a16:creationId xmlns:a16="http://schemas.microsoft.com/office/drawing/2014/main" id="{CF69A913-DDD8-42A2-9EB6-BEE2171239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90776" y="2925764"/>
            <a:ext cx="799147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9" name="Line 37">
            <a:extLst>
              <a:ext uri="{FF2B5EF4-FFF2-40B4-BE49-F238E27FC236}">
                <a16:creationId xmlns:a16="http://schemas.microsoft.com/office/drawing/2014/main" id="{6D2A5DBA-00A1-4B5C-9ECA-D9162B902D13}"/>
              </a:ext>
            </a:extLst>
          </p:cNvPr>
          <p:cNvSpPr>
            <a:spLocks noChangeShapeType="1"/>
          </p:cNvSpPr>
          <p:nvPr/>
        </p:nvSpPr>
        <p:spPr bwMode="auto">
          <a:xfrm>
            <a:off x="2173289" y="4681538"/>
            <a:ext cx="79200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0" name="Line 38">
            <a:extLst>
              <a:ext uri="{FF2B5EF4-FFF2-40B4-BE49-F238E27FC236}">
                <a16:creationId xmlns:a16="http://schemas.microsoft.com/office/drawing/2014/main" id="{EF779306-6A48-4B02-ADC4-A3142A97B85B}"/>
              </a:ext>
            </a:extLst>
          </p:cNvPr>
          <p:cNvSpPr>
            <a:spLocks noChangeShapeType="1"/>
          </p:cNvSpPr>
          <p:nvPr/>
        </p:nvSpPr>
        <p:spPr bwMode="auto">
          <a:xfrm flipH="1">
            <a:off x="1739900" y="3817939"/>
            <a:ext cx="2592388" cy="19446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1" name="Line 39">
            <a:extLst>
              <a:ext uri="{FF2B5EF4-FFF2-40B4-BE49-F238E27FC236}">
                <a16:creationId xmlns:a16="http://schemas.microsoft.com/office/drawing/2014/main" id="{D289D467-4C2B-41F1-98F4-BB8C1F45FE2A}"/>
              </a:ext>
            </a:extLst>
          </p:cNvPr>
          <p:cNvSpPr>
            <a:spLocks noChangeShapeType="1"/>
          </p:cNvSpPr>
          <p:nvPr/>
        </p:nvSpPr>
        <p:spPr bwMode="auto">
          <a:xfrm>
            <a:off x="3181350" y="3024188"/>
            <a:ext cx="0" cy="33147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2" name="未知">
            <a:extLst>
              <a:ext uri="{FF2B5EF4-FFF2-40B4-BE49-F238E27FC236}">
                <a16:creationId xmlns:a16="http://schemas.microsoft.com/office/drawing/2014/main" id="{3F7F302A-1A9E-4CE9-985A-B7672B86918F}"/>
              </a:ext>
            </a:extLst>
          </p:cNvPr>
          <p:cNvSpPr>
            <a:spLocks/>
          </p:cNvSpPr>
          <p:nvPr/>
        </p:nvSpPr>
        <p:spPr bwMode="auto">
          <a:xfrm>
            <a:off x="2963863" y="3889376"/>
            <a:ext cx="3168650" cy="1584325"/>
          </a:xfrm>
          <a:custGeom>
            <a:avLst/>
            <a:gdLst>
              <a:gd name="T0" fmla="*/ 757938 w 1898"/>
              <a:gd name="T1" fmla="*/ 792163 h 998"/>
              <a:gd name="T2" fmla="*/ 151922 w 1898"/>
              <a:gd name="T3" fmla="*/ 1584325 h 998"/>
              <a:gd name="T4" fmla="*/ 1666129 w 1898"/>
              <a:gd name="T5" fmla="*/ 792163 h 998"/>
              <a:gd name="T6" fmla="*/ 3030084 w 1898"/>
              <a:gd name="T7" fmla="*/ 0 h 998"/>
              <a:gd name="T8" fmla="*/ 2499193 w 1898"/>
              <a:gd name="T9" fmla="*/ 792163 h 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 h="998">
                <a:moveTo>
                  <a:pt x="454" y="499"/>
                </a:moveTo>
                <a:cubicBezTo>
                  <a:pt x="227" y="748"/>
                  <a:pt x="0" y="998"/>
                  <a:pt x="91" y="998"/>
                </a:cubicBezTo>
                <a:cubicBezTo>
                  <a:pt x="182" y="998"/>
                  <a:pt x="711" y="665"/>
                  <a:pt x="998" y="499"/>
                </a:cubicBezTo>
                <a:cubicBezTo>
                  <a:pt x="1285" y="333"/>
                  <a:pt x="1732" y="0"/>
                  <a:pt x="1815" y="0"/>
                </a:cubicBezTo>
                <a:cubicBezTo>
                  <a:pt x="1898" y="0"/>
                  <a:pt x="1697" y="249"/>
                  <a:pt x="1497" y="49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3" name="未知">
            <a:extLst>
              <a:ext uri="{FF2B5EF4-FFF2-40B4-BE49-F238E27FC236}">
                <a16:creationId xmlns:a16="http://schemas.microsoft.com/office/drawing/2014/main" id="{8ABB5564-A05A-44C3-BC19-CB710ABD9E49}"/>
              </a:ext>
            </a:extLst>
          </p:cNvPr>
          <p:cNvSpPr>
            <a:spLocks/>
          </p:cNvSpPr>
          <p:nvPr/>
        </p:nvSpPr>
        <p:spPr bwMode="auto">
          <a:xfrm>
            <a:off x="6350000" y="4681538"/>
            <a:ext cx="1582738" cy="792162"/>
          </a:xfrm>
          <a:custGeom>
            <a:avLst/>
            <a:gdLst>
              <a:gd name="T0" fmla="*/ 757226 w 1043"/>
              <a:gd name="T1" fmla="*/ 0 h 499"/>
              <a:gd name="T2" fmla="*/ 138091 w 1043"/>
              <a:gd name="T3" fmla="*/ 792162 h 499"/>
              <a:gd name="T4" fmla="*/ 1582738 w 1043"/>
              <a:gd name="T5" fmla="*/ 0 h 499"/>
              <a:gd name="T6" fmla="*/ 0 60000 65536"/>
              <a:gd name="T7" fmla="*/ 0 60000 65536"/>
              <a:gd name="T8" fmla="*/ 0 60000 65536"/>
            </a:gdLst>
            <a:ahLst/>
            <a:cxnLst>
              <a:cxn ang="T6">
                <a:pos x="T0" y="T1"/>
              </a:cxn>
              <a:cxn ang="T7">
                <a:pos x="T2" y="T3"/>
              </a:cxn>
              <a:cxn ang="T8">
                <a:pos x="T4" y="T5"/>
              </a:cxn>
            </a:cxnLst>
            <a:rect l="0" t="0" r="r" b="b"/>
            <a:pathLst>
              <a:path w="1043" h="499">
                <a:moveTo>
                  <a:pt x="499" y="0"/>
                </a:moveTo>
                <a:cubicBezTo>
                  <a:pt x="249" y="249"/>
                  <a:pt x="0" y="499"/>
                  <a:pt x="91" y="499"/>
                </a:cubicBezTo>
                <a:cubicBezTo>
                  <a:pt x="182" y="499"/>
                  <a:pt x="884" y="83"/>
                  <a:pt x="1043"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4" name="未知">
            <a:extLst>
              <a:ext uri="{FF2B5EF4-FFF2-40B4-BE49-F238E27FC236}">
                <a16:creationId xmlns:a16="http://schemas.microsoft.com/office/drawing/2014/main" id="{3EC8C13F-ED97-46EF-A716-C5D05FD695E2}"/>
              </a:ext>
            </a:extLst>
          </p:cNvPr>
          <p:cNvSpPr>
            <a:spLocks/>
          </p:cNvSpPr>
          <p:nvPr/>
        </p:nvSpPr>
        <p:spPr bwMode="auto">
          <a:xfrm>
            <a:off x="4692651" y="3889376"/>
            <a:ext cx="3097213" cy="1584325"/>
          </a:xfrm>
          <a:custGeom>
            <a:avLst/>
            <a:gdLst>
              <a:gd name="T0" fmla="*/ 740851 w 1898"/>
              <a:gd name="T1" fmla="*/ 792163 h 998"/>
              <a:gd name="T2" fmla="*/ 148497 w 1898"/>
              <a:gd name="T3" fmla="*/ 1584325 h 998"/>
              <a:gd name="T4" fmla="*/ 1628566 w 1898"/>
              <a:gd name="T5" fmla="*/ 792163 h 998"/>
              <a:gd name="T6" fmla="*/ 2961771 w 1898"/>
              <a:gd name="T7" fmla="*/ 0 h 998"/>
              <a:gd name="T8" fmla="*/ 2442849 w 1898"/>
              <a:gd name="T9" fmla="*/ 792163 h 9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 h="998">
                <a:moveTo>
                  <a:pt x="454" y="499"/>
                </a:moveTo>
                <a:cubicBezTo>
                  <a:pt x="227" y="748"/>
                  <a:pt x="0" y="998"/>
                  <a:pt x="91" y="998"/>
                </a:cubicBezTo>
                <a:cubicBezTo>
                  <a:pt x="182" y="998"/>
                  <a:pt x="711" y="665"/>
                  <a:pt x="998" y="499"/>
                </a:cubicBezTo>
                <a:cubicBezTo>
                  <a:pt x="1285" y="333"/>
                  <a:pt x="1732" y="0"/>
                  <a:pt x="1815" y="0"/>
                </a:cubicBezTo>
                <a:cubicBezTo>
                  <a:pt x="1898" y="0"/>
                  <a:pt x="1697" y="249"/>
                  <a:pt x="1497" y="49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5" name="未知">
            <a:extLst>
              <a:ext uri="{FF2B5EF4-FFF2-40B4-BE49-F238E27FC236}">
                <a16:creationId xmlns:a16="http://schemas.microsoft.com/office/drawing/2014/main" id="{190705D8-7043-40E8-8EF6-438C7973721A}"/>
              </a:ext>
            </a:extLst>
          </p:cNvPr>
          <p:cNvSpPr>
            <a:spLocks/>
          </p:cNvSpPr>
          <p:nvPr/>
        </p:nvSpPr>
        <p:spPr bwMode="auto">
          <a:xfrm>
            <a:off x="7932739" y="3889376"/>
            <a:ext cx="1512887" cy="792163"/>
          </a:xfrm>
          <a:custGeom>
            <a:avLst/>
            <a:gdLst>
              <a:gd name="T0" fmla="*/ 0 w 953"/>
              <a:gd name="T1" fmla="*/ 792163 h 499"/>
              <a:gd name="T2" fmla="*/ 1368425 w 953"/>
              <a:gd name="T3" fmla="*/ 0 h 499"/>
              <a:gd name="T4" fmla="*/ 863600 w 953"/>
              <a:gd name="T5" fmla="*/ 792163 h 499"/>
              <a:gd name="T6" fmla="*/ 0 60000 65536"/>
              <a:gd name="T7" fmla="*/ 0 60000 65536"/>
              <a:gd name="T8" fmla="*/ 0 60000 65536"/>
            </a:gdLst>
            <a:ahLst/>
            <a:cxnLst>
              <a:cxn ang="T6">
                <a:pos x="T0" y="T1"/>
              </a:cxn>
              <a:cxn ang="T7">
                <a:pos x="T2" y="T3"/>
              </a:cxn>
              <a:cxn ang="T8">
                <a:pos x="T4" y="T5"/>
              </a:cxn>
            </a:cxnLst>
            <a:rect l="0" t="0" r="r" b="b"/>
            <a:pathLst>
              <a:path w="953" h="499">
                <a:moveTo>
                  <a:pt x="0" y="499"/>
                </a:moveTo>
                <a:cubicBezTo>
                  <a:pt x="385" y="249"/>
                  <a:pt x="771" y="0"/>
                  <a:pt x="862" y="0"/>
                </a:cubicBezTo>
                <a:cubicBezTo>
                  <a:pt x="953" y="0"/>
                  <a:pt x="748" y="249"/>
                  <a:pt x="544" y="49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6" name="未知">
            <a:extLst>
              <a:ext uri="{FF2B5EF4-FFF2-40B4-BE49-F238E27FC236}">
                <a16:creationId xmlns:a16="http://schemas.microsoft.com/office/drawing/2014/main" id="{4A9F0EA2-86C6-4EEE-AB33-2F02BCA36421}"/>
              </a:ext>
            </a:extLst>
          </p:cNvPr>
          <p:cNvSpPr>
            <a:spLocks/>
          </p:cNvSpPr>
          <p:nvPr/>
        </p:nvSpPr>
        <p:spPr bwMode="auto">
          <a:xfrm>
            <a:off x="2892425" y="3889376"/>
            <a:ext cx="1512888" cy="792163"/>
          </a:xfrm>
          <a:custGeom>
            <a:avLst/>
            <a:gdLst>
              <a:gd name="T0" fmla="*/ 0 w 953"/>
              <a:gd name="T1" fmla="*/ 792163 h 499"/>
              <a:gd name="T2" fmla="*/ 1368425 w 953"/>
              <a:gd name="T3" fmla="*/ 0 h 499"/>
              <a:gd name="T4" fmla="*/ 863600 w 953"/>
              <a:gd name="T5" fmla="*/ 792163 h 499"/>
              <a:gd name="T6" fmla="*/ 0 60000 65536"/>
              <a:gd name="T7" fmla="*/ 0 60000 65536"/>
              <a:gd name="T8" fmla="*/ 0 60000 65536"/>
            </a:gdLst>
            <a:ahLst/>
            <a:cxnLst>
              <a:cxn ang="T6">
                <a:pos x="T0" y="T1"/>
              </a:cxn>
              <a:cxn ang="T7">
                <a:pos x="T2" y="T3"/>
              </a:cxn>
              <a:cxn ang="T8">
                <a:pos x="T4" y="T5"/>
              </a:cxn>
            </a:cxnLst>
            <a:rect l="0" t="0" r="r" b="b"/>
            <a:pathLst>
              <a:path w="953" h="499">
                <a:moveTo>
                  <a:pt x="0" y="499"/>
                </a:moveTo>
                <a:cubicBezTo>
                  <a:pt x="385" y="249"/>
                  <a:pt x="771" y="0"/>
                  <a:pt x="862" y="0"/>
                </a:cubicBezTo>
                <a:cubicBezTo>
                  <a:pt x="953" y="0"/>
                  <a:pt x="748" y="249"/>
                  <a:pt x="544" y="499"/>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7" name="未知">
            <a:extLst>
              <a:ext uri="{FF2B5EF4-FFF2-40B4-BE49-F238E27FC236}">
                <a16:creationId xmlns:a16="http://schemas.microsoft.com/office/drawing/2014/main" id="{6845BB3A-5F02-4E94-940B-FD876553E07B}"/>
              </a:ext>
            </a:extLst>
          </p:cNvPr>
          <p:cNvSpPr>
            <a:spLocks/>
          </p:cNvSpPr>
          <p:nvPr/>
        </p:nvSpPr>
        <p:spPr bwMode="auto">
          <a:xfrm>
            <a:off x="8034339" y="4681538"/>
            <a:ext cx="1582737" cy="792162"/>
          </a:xfrm>
          <a:custGeom>
            <a:avLst/>
            <a:gdLst>
              <a:gd name="T0" fmla="*/ 757225 w 1043"/>
              <a:gd name="T1" fmla="*/ 0 h 499"/>
              <a:gd name="T2" fmla="*/ 138091 w 1043"/>
              <a:gd name="T3" fmla="*/ 792162 h 499"/>
              <a:gd name="T4" fmla="*/ 1582737 w 1043"/>
              <a:gd name="T5" fmla="*/ 0 h 499"/>
              <a:gd name="T6" fmla="*/ 0 60000 65536"/>
              <a:gd name="T7" fmla="*/ 0 60000 65536"/>
              <a:gd name="T8" fmla="*/ 0 60000 65536"/>
            </a:gdLst>
            <a:ahLst/>
            <a:cxnLst>
              <a:cxn ang="T6">
                <a:pos x="T0" y="T1"/>
              </a:cxn>
              <a:cxn ang="T7">
                <a:pos x="T2" y="T3"/>
              </a:cxn>
              <a:cxn ang="T8">
                <a:pos x="T4" y="T5"/>
              </a:cxn>
            </a:cxnLst>
            <a:rect l="0" t="0" r="r" b="b"/>
            <a:pathLst>
              <a:path w="1043" h="499">
                <a:moveTo>
                  <a:pt x="499" y="0"/>
                </a:moveTo>
                <a:cubicBezTo>
                  <a:pt x="249" y="249"/>
                  <a:pt x="0" y="499"/>
                  <a:pt x="91" y="499"/>
                </a:cubicBezTo>
                <a:cubicBezTo>
                  <a:pt x="182" y="499"/>
                  <a:pt x="884" y="83"/>
                  <a:pt x="1043"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58" name="Rectangle 46">
            <a:extLst>
              <a:ext uri="{FF2B5EF4-FFF2-40B4-BE49-F238E27FC236}">
                <a16:creationId xmlns:a16="http://schemas.microsoft.com/office/drawing/2014/main" id="{B71EEA17-D0EE-4530-81F7-69ACFE49463F}"/>
              </a:ext>
            </a:extLst>
          </p:cNvPr>
          <p:cNvSpPr>
            <a:spLocks noChangeArrowheads="1"/>
          </p:cNvSpPr>
          <p:nvPr/>
        </p:nvSpPr>
        <p:spPr bwMode="auto">
          <a:xfrm>
            <a:off x="1490663" y="45603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59" name="Object 47">
            <a:extLst>
              <a:ext uri="{FF2B5EF4-FFF2-40B4-BE49-F238E27FC236}">
                <a16:creationId xmlns:a16="http://schemas.microsoft.com/office/drawing/2014/main" id="{E04FB7A2-BE08-458E-88C3-0AA84A4075BB}"/>
              </a:ext>
            </a:extLst>
          </p:cNvPr>
          <p:cNvGraphicFramePr>
            <a:graphicFrameLocks noChangeAspect="1"/>
          </p:cNvGraphicFramePr>
          <p:nvPr/>
        </p:nvGraphicFramePr>
        <p:xfrm>
          <a:off x="2676526" y="2809876"/>
          <a:ext cx="504825" cy="504825"/>
        </p:xfrm>
        <a:graphic>
          <a:graphicData uri="http://schemas.openxmlformats.org/presentationml/2006/ole">
            <mc:AlternateContent xmlns:mc="http://schemas.openxmlformats.org/markup-compatibility/2006">
              <mc:Choice xmlns:v="urn:schemas-microsoft-com:vml" Requires="v">
                <p:oleObj r:id="rId13" imgW="165172" imgH="165172" progId="Equation.DSMT4">
                  <p:embed/>
                </p:oleObj>
              </mc:Choice>
              <mc:Fallback>
                <p:oleObj r:id="rId13" imgW="165172" imgH="165172" progId="Equation.DSMT4">
                  <p:embed/>
                  <p:pic>
                    <p:nvPicPr>
                      <p:cNvPr id="13359" name="Object 47">
                        <a:extLst>
                          <a:ext uri="{FF2B5EF4-FFF2-40B4-BE49-F238E27FC236}">
                            <a16:creationId xmlns:a16="http://schemas.microsoft.com/office/drawing/2014/main" id="{E04FB7A2-BE08-458E-88C3-0AA84A4075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6526" y="2809876"/>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60" name="Rectangle 48">
            <a:extLst>
              <a:ext uri="{FF2B5EF4-FFF2-40B4-BE49-F238E27FC236}">
                <a16:creationId xmlns:a16="http://schemas.microsoft.com/office/drawing/2014/main" id="{571FED26-E10A-4057-B6BD-E67EF93F335B}"/>
              </a:ext>
            </a:extLst>
          </p:cNvPr>
          <p:cNvSpPr>
            <a:spLocks noChangeArrowheads="1"/>
          </p:cNvSpPr>
          <p:nvPr/>
        </p:nvSpPr>
        <p:spPr bwMode="auto">
          <a:xfrm>
            <a:off x="1490663" y="45603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61" name="Object 49">
            <a:extLst>
              <a:ext uri="{FF2B5EF4-FFF2-40B4-BE49-F238E27FC236}">
                <a16:creationId xmlns:a16="http://schemas.microsoft.com/office/drawing/2014/main" id="{C6FF3C00-3AA0-4805-9C32-88259632B7B0}"/>
              </a:ext>
            </a:extLst>
          </p:cNvPr>
          <p:cNvGraphicFramePr>
            <a:graphicFrameLocks noChangeAspect="1"/>
          </p:cNvGraphicFramePr>
          <p:nvPr/>
        </p:nvGraphicFramePr>
        <p:xfrm>
          <a:off x="1668464" y="5113339"/>
          <a:ext cx="504825" cy="504825"/>
        </p:xfrm>
        <a:graphic>
          <a:graphicData uri="http://schemas.openxmlformats.org/presentationml/2006/ole">
            <mc:AlternateContent xmlns:mc="http://schemas.openxmlformats.org/markup-compatibility/2006">
              <mc:Choice xmlns:v="urn:schemas-microsoft-com:vml" Requires="v">
                <p:oleObj r:id="rId15" imgW="165172" imgH="165172" progId="Equation.DSMT4">
                  <p:embed/>
                </p:oleObj>
              </mc:Choice>
              <mc:Fallback>
                <p:oleObj r:id="rId15" imgW="165172" imgH="165172" progId="Equation.DSMT4">
                  <p:embed/>
                  <p:pic>
                    <p:nvPicPr>
                      <p:cNvPr id="13361" name="Object 49">
                        <a:extLst>
                          <a:ext uri="{FF2B5EF4-FFF2-40B4-BE49-F238E27FC236}">
                            <a16:creationId xmlns:a16="http://schemas.microsoft.com/office/drawing/2014/main" id="{C6FF3C00-3AA0-4805-9C32-88259632B7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8464" y="5113339"/>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62" name="Object 50">
            <a:extLst>
              <a:ext uri="{FF2B5EF4-FFF2-40B4-BE49-F238E27FC236}">
                <a16:creationId xmlns:a16="http://schemas.microsoft.com/office/drawing/2014/main" id="{F8A5311D-28FB-4982-B1A7-059B3D2CC72A}"/>
              </a:ext>
            </a:extLst>
          </p:cNvPr>
          <p:cNvGraphicFramePr>
            <a:graphicFrameLocks noChangeAspect="1"/>
          </p:cNvGraphicFramePr>
          <p:nvPr/>
        </p:nvGraphicFramePr>
        <p:xfrm>
          <a:off x="10021889" y="4427539"/>
          <a:ext cx="427037" cy="542925"/>
        </p:xfrm>
        <a:graphic>
          <a:graphicData uri="http://schemas.openxmlformats.org/presentationml/2006/ole">
            <mc:AlternateContent xmlns:mc="http://schemas.openxmlformats.org/markup-compatibility/2006">
              <mc:Choice xmlns:v="urn:schemas-microsoft-com:vml" Requires="v">
                <p:oleObj r:id="rId17" imgW="139761" imgH="177877" progId="Equation.DSMT4">
                  <p:embed/>
                </p:oleObj>
              </mc:Choice>
              <mc:Fallback>
                <p:oleObj r:id="rId17" imgW="139761" imgH="177877" progId="Equation.DSMT4">
                  <p:embed/>
                  <p:pic>
                    <p:nvPicPr>
                      <p:cNvPr id="13362" name="Object 50">
                        <a:extLst>
                          <a:ext uri="{FF2B5EF4-FFF2-40B4-BE49-F238E27FC236}">
                            <a16:creationId xmlns:a16="http://schemas.microsoft.com/office/drawing/2014/main" id="{F8A5311D-28FB-4982-B1A7-059B3D2CC72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21889" y="4427539"/>
                        <a:ext cx="42703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a:extLst>
              <a:ext uri="{FF2B5EF4-FFF2-40B4-BE49-F238E27FC236}">
                <a16:creationId xmlns:a16="http://schemas.microsoft.com/office/drawing/2014/main" id="{5294E03E-0D6A-4755-A23A-6063DD6B78AE}"/>
              </a:ext>
            </a:extLst>
          </p:cNvPr>
          <p:cNvGraphicFramePr>
            <a:graphicFrameLocks noChangeAspect="1"/>
          </p:cNvGraphicFramePr>
          <p:nvPr/>
        </p:nvGraphicFramePr>
        <p:xfrm>
          <a:off x="6486526" y="842963"/>
          <a:ext cx="2962275" cy="882650"/>
        </p:xfrm>
        <a:graphic>
          <a:graphicData uri="http://schemas.openxmlformats.org/presentationml/2006/ole">
            <mc:AlternateContent xmlns:mc="http://schemas.openxmlformats.org/markup-compatibility/2006">
              <mc:Choice xmlns:v="urn:schemas-microsoft-com:vml" Requires="v">
                <p:oleObj r:id="rId2" imgW="889000" imgH="266700" progId="Equation.3">
                  <p:embed/>
                </p:oleObj>
              </mc:Choice>
              <mc:Fallback>
                <p:oleObj r:id="rId2" imgW="889000" imgH="266700" progId="Equation.3">
                  <p:embed/>
                  <p:pic>
                    <p:nvPicPr>
                      <p:cNvPr id="14338" name="Object 2">
                        <a:extLst>
                          <a:ext uri="{FF2B5EF4-FFF2-40B4-BE49-F238E27FC236}">
                            <a16:creationId xmlns:a16="http://schemas.microsoft.com/office/drawing/2014/main" id="{5294E03E-0D6A-4755-A23A-6063DD6B7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6" y="842963"/>
                        <a:ext cx="29622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9" name="Object 3">
            <a:extLst>
              <a:ext uri="{FF2B5EF4-FFF2-40B4-BE49-F238E27FC236}">
                <a16:creationId xmlns:a16="http://schemas.microsoft.com/office/drawing/2014/main" id="{03F03ACB-D11A-481E-8388-A76519FF5CD7}"/>
              </a:ext>
            </a:extLst>
          </p:cNvPr>
          <p:cNvGraphicFramePr>
            <a:graphicFrameLocks noChangeAspect="1"/>
          </p:cNvGraphicFramePr>
          <p:nvPr/>
        </p:nvGraphicFramePr>
        <p:xfrm>
          <a:off x="4046538" y="1757364"/>
          <a:ext cx="2582862" cy="922337"/>
        </p:xfrm>
        <a:graphic>
          <a:graphicData uri="http://schemas.openxmlformats.org/presentationml/2006/ole">
            <mc:AlternateContent xmlns:mc="http://schemas.openxmlformats.org/markup-compatibility/2006">
              <mc:Choice xmlns:v="urn:schemas-microsoft-com:vml" Requires="v">
                <p:oleObj r:id="rId4" imgW="723586" imgH="253890" progId="Equation.3">
                  <p:embed/>
                </p:oleObj>
              </mc:Choice>
              <mc:Fallback>
                <p:oleObj r:id="rId4" imgW="723586" imgH="253890" progId="Equation.3">
                  <p:embed/>
                  <p:pic>
                    <p:nvPicPr>
                      <p:cNvPr id="14339" name="Object 3">
                        <a:extLst>
                          <a:ext uri="{FF2B5EF4-FFF2-40B4-BE49-F238E27FC236}">
                            <a16:creationId xmlns:a16="http://schemas.microsoft.com/office/drawing/2014/main" id="{03F03ACB-D11A-481E-8388-A76519FF5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38" y="1757364"/>
                        <a:ext cx="25828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0" name="Object 4">
            <a:extLst>
              <a:ext uri="{FF2B5EF4-FFF2-40B4-BE49-F238E27FC236}">
                <a16:creationId xmlns:a16="http://schemas.microsoft.com/office/drawing/2014/main" id="{E70A06A8-A633-4A74-954C-D9BEBB34215B}"/>
              </a:ext>
            </a:extLst>
          </p:cNvPr>
          <p:cNvGraphicFramePr>
            <a:graphicFrameLocks noChangeAspect="1"/>
          </p:cNvGraphicFramePr>
          <p:nvPr/>
        </p:nvGraphicFramePr>
        <p:xfrm>
          <a:off x="4576764" y="838201"/>
          <a:ext cx="1900237" cy="842963"/>
        </p:xfrm>
        <a:graphic>
          <a:graphicData uri="http://schemas.openxmlformats.org/presentationml/2006/ole">
            <mc:AlternateContent xmlns:mc="http://schemas.openxmlformats.org/markup-compatibility/2006">
              <mc:Choice xmlns:v="urn:schemas-microsoft-com:vml" Requires="v">
                <p:oleObj r:id="rId6" imgW="584200" imgH="254000" progId="Equation.3">
                  <p:embed/>
                </p:oleObj>
              </mc:Choice>
              <mc:Fallback>
                <p:oleObj r:id="rId6" imgW="584200" imgH="254000" progId="Equation.3">
                  <p:embed/>
                  <p:pic>
                    <p:nvPicPr>
                      <p:cNvPr id="14340" name="Object 4">
                        <a:extLst>
                          <a:ext uri="{FF2B5EF4-FFF2-40B4-BE49-F238E27FC236}">
                            <a16:creationId xmlns:a16="http://schemas.microsoft.com/office/drawing/2014/main" id="{E70A06A8-A633-4A74-954C-D9BEBB3421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6764" y="838201"/>
                        <a:ext cx="1900237"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5">
            <a:extLst>
              <a:ext uri="{FF2B5EF4-FFF2-40B4-BE49-F238E27FC236}">
                <a16:creationId xmlns:a16="http://schemas.microsoft.com/office/drawing/2014/main" id="{2F4C60B9-FFEC-4D01-92A7-4FF653801904}"/>
              </a:ext>
            </a:extLst>
          </p:cNvPr>
          <p:cNvGraphicFramePr>
            <a:graphicFrameLocks noChangeAspect="1"/>
          </p:cNvGraphicFramePr>
          <p:nvPr/>
        </p:nvGraphicFramePr>
        <p:xfrm>
          <a:off x="3503614" y="946151"/>
          <a:ext cx="1144587" cy="677863"/>
        </p:xfrm>
        <a:graphic>
          <a:graphicData uri="http://schemas.openxmlformats.org/presentationml/2006/ole">
            <mc:AlternateContent xmlns:mc="http://schemas.openxmlformats.org/markup-compatibility/2006">
              <mc:Choice xmlns:v="urn:schemas-microsoft-com:vml" Requires="v">
                <p:oleObj r:id="rId8" imgW="241615" imgH="139882" progId="Equation.3">
                  <p:embed/>
                </p:oleObj>
              </mc:Choice>
              <mc:Fallback>
                <p:oleObj r:id="rId8" imgW="241615" imgH="139882" progId="Equation.3">
                  <p:embed/>
                  <p:pic>
                    <p:nvPicPr>
                      <p:cNvPr id="14341" name="Object 5">
                        <a:extLst>
                          <a:ext uri="{FF2B5EF4-FFF2-40B4-BE49-F238E27FC236}">
                            <a16:creationId xmlns:a16="http://schemas.microsoft.com/office/drawing/2014/main" id="{2F4C60B9-FFEC-4D01-92A7-4FF653801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3614" y="946151"/>
                        <a:ext cx="1144587"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2" name="Text Box 6">
            <a:extLst>
              <a:ext uri="{FF2B5EF4-FFF2-40B4-BE49-F238E27FC236}">
                <a16:creationId xmlns:a16="http://schemas.microsoft.com/office/drawing/2014/main" id="{1ACFC1ED-C6B9-4F3D-BADF-1B20CB63BCE0}"/>
              </a:ext>
            </a:extLst>
          </p:cNvPr>
          <p:cNvSpPr txBox="1">
            <a:spLocks noChangeArrowheads="1"/>
          </p:cNvSpPr>
          <p:nvPr/>
        </p:nvSpPr>
        <p:spPr bwMode="auto">
          <a:xfrm>
            <a:off x="2438400" y="9144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a:latin typeface="Times New Roman" panose="02020603050405020304" pitchFamily="18" charset="0"/>
              </a:rPr>
              <a:t>光速</a:t>
            </a:r>
          </a:p>
        </p:txBody>
      </p:sp>
      <p:graphicFrame>
        <p:nvGraphicFramePr>
          <p:cNvPr id="14343" name="Object 7">
            <a:extLst>
              <a:ext uri="{FF2B5EF4-FFF2-40B4-BE49-F238E27FC236}">
                <a16:creationId xmlns:a16="http://schemas.microsoft.com/office/drawing/2014/main" id="{8264C7AB-5D9F-4B43-8E1A-9C5C4973601C}"/>
              </a:ext>
            </a:extLst>
          </p:cNvPr>
          <p:cNvGraphicFramePr>
            <a:graphicFrameLocks noChangeAspect="1"/>
          </p:cNvGraphicFramePr>
          <p:nvPr/>
        </p:nvGraphicFramePr>
        <p:xfrm>
          <a:off x="3429000" y="2813050"/>
          <a:ext cx="3200400" cy="1030288"/>
        </p:xfrm>
        <a:graphic>
          <a:graphicData uri="http://schemas.openxmlformats.org/presentationml/2006/ole">
            <mc:AlternateContent xmlns:mc="http://schemas.openxmlformats.org/markup-compatibility/2006">
              <mc:Choice xmlns:v="urn:schemas-microsoft-com:vml" Requires="v">
                <p:oleObj r:id="rId10" imgW="838200" imgH="266700" progId="Equation.3">
                  <p:embed/>
                </p:oleObj>
              </mc:Choice>
              <mc:Fallback>
                <p:oleObj r:id="rId10" imgW="838200" imgH="266700" progId="Equation.3">
                  <p:embed/>
                  <p:pic>
                    <p:nvPicPr>
                      <p:cNvPr id="14343" name="Object 7">
                        <a:extLst>
                          <a:ext uri="{FF2B5EF4-FFF2-40B4-BE49-F238E27FC236}">
                            <a16:creationId xmlns:a16="http://schemas.microsoft.com/office/drawing/2014/main" id="{8264C7AB-5D9F-4B43-8E1A-9C5C497360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9000" y="2813050"/>
                        <a:ext cx="32004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Text Box 8">
            <a:extLst>
              <a:ext uri="{FF2B5EF4-FFF2-40B4-BE49-F238E27FC236}">
                <a16:creationId xmlns:a16="http://schemas.microsoft.com/office/drawing/2014/main" id="{82BA1769-675F-4B05-88CF-DD80FC08AF7E}"/>
              </a:ext>
            </a:extLst>
          </p:cNvPr>
          <p:cNvSpPr txBox="1">
            <a:spLocks noChangeArrowheads="1"/>
          </p:cNvSpPr>
          <p:nvPr/>
        </p:nvSpPr>
        <p:spPr bwMode="auto">
          <a:xfrm>
            <a:off x="7086600" y="3001964"/>
            <a:ext cx="2622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a:latin typeface="Times New Roman" panose="02020603050405020304" pitchFamily="18" charset="0"/>
              </a:rPr>
              <a:t>真空中的光速</a:t>
            </a:r>
          </a:p>
        </p:txBody>
      </p:sp>
      <p:graphicFrame>
        <p:nvGraphicFramePr>
          <p:cNvPr id="14345" name="Object 9">
            <a:extLst>
              <a:ext uri="{FF2B5EF4-FFF2-40B4-BE49-F238E27FC236}">
                <a16:creationId xmlns:a16="http://schemas.microsoft.com/office/drawing/2014/main" id="{97C4D3D4-3420-4599-A296-53D670FDB604}"/>
              </a:ext>
            </a:extLst>
          </p:cNvPr>
          <p:cNvGraphicFramePr>
            <a:graphicFrameLocks noChangeAspect="1"/>
          </p:cNvGraphicFramePr>
          <p:nvPr/>
        </p:nvGraphicFramePr>
        <p:xfrm>
          <a:off x="4157664" y="3838575"/>
          <a:ext cx="3646487" cy="876300"/>
        </p:xfrm>
        <a:graphic>
          <a:graphicData uri="http://schemas.openxmlformats.org/presentationml/2006/ole">
            <mc:AlternateContent xmlns:mc="http://schemas.openxmlformats.org/markup-compatibility/2006">
              <mc:Choice xmlns:v="urn:schemas-microsoft-com:vml" Requires="v">
                <p:oleObj r:id="rId12" imgW="1066337" imgH="253890" progId="Equation.3">
                  <p:embed/>
                </p:oleObj>
              </mc:Choice>
              <mc:Fallback>
                <p:oleObj r:id="rId12" imgW="1066337" imgH="253890" progId="Equation.3">
                  <p:embed/>
                  <p:pic>
                    <p:nvPicPr>
                      <p:cNvPr id="14345" name="Object 9">
                        <a:extLst>
                          <a:ext uri="{FF2B5EF4-FFF2-40B4-BE49-F238E27FC236}">
                            <a16:creationId xmlns:a16="http://schemas.microsoft.com/office/drawing/2014/main" id="{97C4D3D4-3420-4599-A296-53D670FDB6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7664" y="3838575"/>
                        <a:ext cx="3646487"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6" name="Text Box 10">
            <a:extLst>
              <a:ext uri="{FF2B5EF4-FFF2-40B4-BE49-F238E27FC236}">
                <a16:creationId xmlns:a16="http://schemas.microsoft.com/office/drawing/2014/main" id="{B52980EC-9267-440C-80BD-6DE8D08966B9}"/>
              </a:ext>
            </a:extLst>
          </p:cNvPr>
          <p:cNvSpPr txBox="1">
            <a:spLocks noChangeArrowheads="1"/>
          </p:cNvSpPr>
          <p:nvPr/>
        </p:nvSpPr>
        <p:spPr bwMode="auto">
          <a:xfrm>
            <a:off x="2590800" y="3992564"/>
            <a:ext cx="1479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a:latin typeface="宋体" panose="02010600030101010101" pitchFamily="2" charset="-122"/>
              </a:rPr>
              <a:t>折射率</a:t>
            </a:r>
            <a:r>
              <a:rPr lang="zh-CN" altLang="zh-CN" sz="2400">
                <a:latin typeface="Times New Roman" panose="02020603050405020304" pitchFamily="18" charset="0"/>
              </a:rPr>
              <a:t> </a:t>
            </a:r>
          </a:p>
        </p:txBody>
      </p:sp>
      <p:graphicFrame>
        <p:nvGraphicFramePr>
          <p:cNvPr id="14347" name="Object 11">
            <a:extLst>
              <a:ext uri="{FF2B5EF4-FFF2-40B4-BE49-F238E27FC236}">
                <a16:creationId xmlns:a16="http://schemas.microsoft.com/office/drawing/2014/main" id="{B0FA1B3F-61A9-457D-8BC2-0FB84E0F804B}"/>
              </a:ext>
            </a:extLst>
          </p:cNvPr>
          <p:cNvGraphicFramePr>
            <a:graphicFrameLocks noChangeAspect="1"/>
          </p:cNvGraphicFramePr>
          <p:nvPr/>
        </p:nvGraphicFramePr>
        <p:xfrm>
          <a:off x="5257801" y="4953001"/>
          <a:ext cx="1325563" cy="714375"/>
        </p:xfrm>
        <a:graphic>
          <a:graphicData uri="http://schemas.openxmlformats.org/presentationml/2006/ole">
            <mc:AlternateContent xmlns:mc="http://schemas.openxmlformats.org/markup-compatibility/2006">
              <mc:Choice xmlns:v="urn:schemas-microsoft-com:vml" Requires="v">
                <p:oleObj r:id="rId14" imgW="406224" imgH="215806" progId="Equation.3">
                  <p:embed/>
                </p:oleObj>
              </mc:Choice>
              <mc:Fallback>
                <p:oleObj r:id="rId14" imgW="406224" imgH="215806" progId="Equation.3">
                  <p:embed/>
                  <p:pic>
                    <p:nvPicPr>
                      <p:cNvPr id="14347" name="Object 11">
                        <a:extLst>
                          <a:ext uri="{FF2B5EF4-FFF2-40B4-BE49-F238E27FC236}">
                            <a16:creationId xmlns:a16="http://schemas.microsoft.com/office/drawing/2014/main" id="{B0FA1B3F-61A9-457D-8BC2-0FB84E0F804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57801" y="4953001"/>
                        <a:ext cx="13255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8" name="Object 12">
            <a:extLst>
              <a:ext uri="{FF2B5EF4-FFF2-40B4-BE49-F238E27FC236}">
                <a16:creationId xmlns:a16="http://schemas.microsoft.com/office/drawing/2014/main" id="{8F6453A7-BAF9-4E56-865C-0D72E7312F5F}"/>
              </a:ext>
            </a:extLst>
          </p:cNvPr>
          <p:cNvGraphicFramePr>
            <a:graphicFrameLocks noChangeAspect="1"/>
          </p:cNvGraphicFramePr>
          <p:nvPr/>
        </p:nvGraphicFramePr>
        <p:xfrm>
          <a:off x="7467600" y="4745038"/>
          <a:ext cx="2209800" cy="1046162"/>
        </p:xfrm>
        <a:graphic>
          <a:graphicData uri="http://schemas.openxmlformats.org/presentationml/2006/ole">
            <mc:AlternateContent xmlns:mc="http://schemas.openxmlformats.org/markup-compatibility/2006">
              <mc:Choice xmlns:v="urn:schemas-microsoft-com:vml" Requires="v">
                <p:oleObj r:id="rId16" imgW="546100" imgH="254000" progId="Equation.3">
                  <p:embed/>
                </p:oleObj>
              </mc:Choice>
              <mc:Fallback>
                <p:oleObj r:id="rId16" imgW="546100" imgH="254000" progId="Equation.3">
                  <p:embed/>
                  <p:pic>
                    <p:nvPicPr>
                      <p:cNvPr id="14348" name="Object 12">
                        <a:extLst>
                          <a:ext uri="{FF2B5EF4-FFF2-40B4-BE49-F238E27FC236}">
                            <a16:creationId xmlns:a16="http://schemas.microsoft.com/office/drawing/2014/main" id="{8F6453A7-BAF9-4E56-865C-0D72E7312F5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67600" y="4745038"/>
                        <a:ext cx="22098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9" name="Text Box 13">
            <a:extLst>
              <a:ext uri="{FF2B5EF4-FFF2-40B4-BE49-F238E27FC236}">
                <a16:creationId xmlns:a16="http://schemas.microsoft.com/office/drawing/2014/main" id="{D35BBF8B-8F63-4569-AC14-1909C15CA588}"/>
              </a:ext>
            </a:extLst>
          </p:cNvPr>
          <p:cNvSpPr txBox="1">
            <a:spLocks noChangeArrowheads="1"/>
          </p:cNvSpPr>
          <p:nvPr/>
        </p:nvSpPr>
        <p:spPr bwMode="auto">
          <a:xfrm>
            <a:off x="2286000" y="5029200"/>
            <a:ext cx="310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a:latin typeface="宋体" panose="02010600030101010101" pitchFamily="2" charset="-122"/>
              </a:rPr>
              <a:t>对于透光的介质</a:t>
            </a:r>
            <a:r>
              <a:rPr lang="zh-CN" altLang="zh-CN" sz="2400">
                <a:latin typeface="Times New Roman" panose="02020603050405020304" pitchFamily="18" charset="0"/>
              </a:rPr>
              <a:t> </a:t>
            </a:r>
          </a:p>
        </p:txBody>
      </p:sp>
      <p:sp>
        <p:nvSpPr>
          <p:cNvPr id="14350" name="Text Box 14">
            <a:extLst>
              <a:ext uri="{FF2B5EF4-FFF2-40B4-BE49-F238E27FC236}">
                <a16:creationId xmlns:a16="http://schemas.microsoft.com/office/drawing/2014/main" id="{1AA9A484-B6C9-4AB9-903C-1020FA0874AB}"/>
              </a:ext>
            </a:extLst>
          </p:cNvPr>
          <p:cNvSpPr txBox="1">
            <a:spLocks noChangeArrowheads="1"/>
          </p:cNvSpPr>
          <p:nvPr/>
        </p:nvSpPr>
        <p:spPr bwMode="auto">
          <a:xfrm>
            <a:off x="6934200" y="5029200"/>
            <a:ext cx="60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3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43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3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3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3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34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3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434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3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434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35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autoUpdateAnimBg="0"/>
      <p:bldP spid="14346" grpId="0" autoUpdateAnimBg="0"/>
      <p:bldP spid="14349" grpId="0" autoUpdateAnimBg="0"/>
      <p:bldP spid="1435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A941F9C-F336-4CCE-BC63-5871AFE02D26}"/>
              </a:ext>
            </a:extLst>
          </p:cNvPr>
          <p:cNvSpPr>
            <a:spLocks noGrp="1" noChangeArrowheads="1"/>
          </p:cNvSpPr>
          <p:nvPr>
            <p:ph type="title"/>
          </p:nvPr>
        </p:nvSpPr>
        <p:spPr/>
        <p:txBody>
          <a:bodyPr/>
          <a:lstStyle/>
          <a:p>
            <a:pPr eaLnBrk="1" hangingPunct="1"/>
            <a:r>
              <a:rPr lang="zh-CN" altLang="zh-CN"/>
              <a:t>光通量与光强</a:t>
            </a:r>
          </a:p>
        </p:txBody>
      </p:sp>
      <p:sp>
        <p:nvSpPr>
          <p:cNvPr id="15363" name="Rectangle 3">
            <a:extLst>
              <a:ext uri="{FF2B5EF4-FFF2-40B4-BE49-F238E27FC236}">
                <a16:creationId xmlns:a16="http://schemas.microsoft.com/office/drawing/2014/main" id="{BA5883DD-B515-4292-9C45-410918F7B67B}"/>
              </a:ext>
            </a:extLst>
          </p:cNvPr>
          <p:cNvSpPr>
            <a:spLocks noGrp="1" noChangeArrowheads="1"/>
          </p:cNvSpPr>
          <p:nvPr>
            <p:ph type="body" idx="1"/>
          </p:nvPr>
        </p:nvSpPr>
        <p:spPr>
          <a:xfrm>
            <a:off x="1981200" y="1600200"/>
            <a:ext cx="8229600" cy="2692400"/>
          </a:xfrm>
        </p:spPr>
        <p:txBody>
          <a:bodyPr/>
          <a:lstStyle/>
          <a:p>
            <a:pPr eaLnBrk="1" hangingPunct="1">
              <a:lnSpc>
                <a:spcPct val="90000"/>
              </a:lnSpc>
            </a:pPr>
            <a:r>
              <a:rPr lang="zh-CN" altLang="zh-CN"/>
              <a:t>光波传播能量</a:t>
            </a:r>
          </a:p>
          <a:p>
            <a:pPr eaLnBrk="1" hangingPunct="1">
              <a:lnSpc>
                <a:spcPct val="90000"/>
              </a:lnSpc>
            </a:pPr>
            <a:r>
              <a:rPr lang="zh-CN" altLang="zh-CN" b="1">
                <a:ea typeface="楷体_GB2312" pitchFamily="1" charset="-122"/>
              </a:rPr>
              <a:t>光通量</a:t>
            </a:r>
            <a:r>
              <a:rPr lang="zh-CN" altLang="zh-CN"/>
              <a:t>：单位时间内，通过某一截面的能量，或通过某一截面的</a:t>
            </a:r>
            <a:r>
              <a:rPr lang="zh-CN" altLang="zh-CN" b="1">
                <a:ea typeface="楷体_GB2312" pitchFamily="1" charset="-122"/>
              </a:rPr>
              <a:t>光功率</a:t>
            </a:r>
            <a:r>
              <a:rPr lang="zh-CN" altLang="zh-CN"/>
              <a:t>；也称</a:t>
            </a:r>
            <a:r>
              <a:rPr lang="zh-CN" altLang="zh-CN" b="1">
                <a:ea typeface="楷体_GB2312" pitchFamily="1" charset="-122"/>
              </a:rPr>
              <a:t>能流</a:t>
            </a:r>
          </a:p>
          <a:p>
            <a:pPr eaLnBrk="1" hangingPunct="1">
              <a:lnSpc>
                <a:spcPct val="90000"/>
              </a:lnSpc>
            </a:pPr>
            <a:r>
              <a:rPr lang="zh-CN" altLang="zh-CN" b="1">
                <a:ea typeface="楷体_GB2312" pitchFamily="1" charset="-122"/>
              </a:rPr>
              <a:t>光强</a:t>
            </a:r>
            <a:r>
              <a:rPr lang="zh-CN" altLang="zh-CN"/>
              <a:t>：单位面积上光通量的平均值，就是</a:t>
            </a:r>
            <a:r>
              <a:rPr lang="zh-CN" altLang="zh-CN" b="1">
                <a:ea typeface="楷体_GB2312" pitchFamily="1" charset="-122"/>
              </a:rPr>
              <a:t>平均能流密度</a:t>
            </a:r>
          </a:p>
        </p:txBody>
      </p:sp>
      <p:sp>
        <p:nvSpPr>
          <p:cNvPr id="15364" name="AutoShape 4">
            <a:extLst>
              <a:ext uri="{FF2B5EF4-FFF2-40B4-BE49-F238E27FC236}">
                <a16:creationId xmlns:a16="http://schemas.microsoft.com/office/drawing/2014/main" id="{E9B5BCBE-4560-4AFF-B117-57B1F9D57232}"/>
              </a:ext>
            </a:extLst>
          </p:cNvPr>
          <p:cNvSpPr>
            <a:spLocks noChangeArrowheads="1"/>
          </p:cNvSpPr>
          <p:nvPr/>
        </p:nvSpPr>
        <p:spPr bwMode="auto">
          <a:xfrm rot="16200000">
            <a:off x="6659563" y="4210051"/>
            <a:ext cx="1944688" cy="1392237"/>
          </a:xfrm>
          <a:prstGeom prst="parallelogram">
            <a:avLst>
              <a:gd name="adj" fmla="val 34920"/>
            </a:avLst>
          </a:prstGeom>
          <a:solidFill>
            <a:schemeClr val="accent1"/>
          </a:solidFill>
          <a:ln w="12700">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5" name="Line 5">
            <a:extLst>
              <a:ext uri="{FF2B5EF4-FFF2-40B4-BE49-F238E27FC236}">
                <a16:creationId xmlns:a16="http://schemas.microsoft.com/office/drawing/2014/main" id="{DD8CBB71-2ABF-49B7-AF7C-E07C2FEE61AB}"/>
              </a:ext>
            </a:extLst>
          </p:cNvPr>
          <p:cNvSpPr>
            <a:spLocks noChangeShapeType="1"/>
          </p:cNvSpPr>
          <p:nvPr/>
        </p:nvSpPr>
        <p:spPr bwMode="auto">
          <a:xfrm>
            <a:off x="5497514" y="4006850"/>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66" name="Line 6">
            <a:extLst>
              <a:ext uri="{FF2B5EF4-FFF2-40B4-BE49-F238E27FC236}">
                <a16:creationId xmlns:a16="http://schemas.microsoft.com/office/drawing/2014/main" id="{61C7B0FF-F260-47B1-A404-614B8C2C5B2E}"/>
              </a:ext>
            </a:extLst>
          </p:cNvPr>
          <p:cNvSpPr>
            <a:spLocks noChangeShapeType="1"/>
          </p:cNvSpPr>
          <p:nvPr/>
        </p:nvSpPr>
        <p:spPr bwMode="auto">
          <a:xfrm>
            <a:off x="5929314" y="4149725"/>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67" name="Line 7">
            <a:extLst>
              <a:ext uri="{FF2B5EF4-FFF2-40B4-BE49-F238E27FC236}">
                <a16:creationId xmlns:a16="http://schemas.microsoft.com/office/drawing/2014/main" id="{D13B53F5-9D70-4C70-8DCD-2DFE38066E50}"/>
              </a:ext>
            </a:extLst>
          </p:cNvPr>
          <p:cNvSpPr>
            <a:spLocks noChangeShapeType="1"/>
          </p:cNvSpPr>
          <p:nvPr/>
        </p:nvSpPr>
        <p:spPr bwMode="auto">
          <a:xfrm>
            <a:off x="6361114" y="4294188"/>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68" name="Line 8">
            <a:extLst>
              <a:ext uri="{FF2B5EF4-FFF2-40B4-BE49-F238E27FC236}">
                <a16:creationId xmlns:a16="http://schemas.microsoft.com/office/drawing/2014/main" id="{82EFFED0-D28D-400C-92B1-92823C7DC173}"/>
              </a:ext>
            </a:extLst>
          </p:cNvPr>
          <p:cNvSpPr>
            <a:spLocks noChangeShapeType="1"/>
          </p:cNvSpPr>
          <p:nvPr/>
        </p:nvSpPr>
        <p:spPr bwMode="auto">
          <a:xfrm>
            <a:off x="6719889" y="4438650"/>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69" name="Line 9">
            <a:extLst>
              <a:ext uri="{FF2B5EF4-FFF2-40B4-BE49-F238E27FC236}">
                <a16:creationId xmlns:a16="http://schemas.microsoft.com/office/drawing/2014/main" id="{3B8B73CD-E05E-4D87-9F23-12BC6AB38095}"/>
              </a:ext>
            </a:extLst>
          </p:cNvPr>
          <p:cNvSpPr>
            <a:spLocks noChangeShapeType="1"/>
          </p:cNvSpPr>
          <p:nvPr/>
        </p:nvSpPr>
        <p:spPr bwMode="auto">
          <a:xfrm>
            <a:off x="5499100" y="4510088"/>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0" name="Line 10">
            <a:extLst>
              <a:ext uri="{FF2B5EF4-FFF2-40B4-BE49-F238E27FC236}">
                <a16:creationId xmlns:a16="http://schemas.microsoft.com/office/drawing/2014/main" id="{5952B908-F0CA-4269-B5EB-02163879093E}"/>
              </a:ext>
            </a:extLst>
          </p:cNvPr>
          <p:cNvSpPr>
            <a:spLocks noChangeShapeType="1"/>
          </p:cNvSpPr>
          <p:nvPr/>
        </p:nvSpPr>
        <p:spPr bwMode="auto">
          <a:xfrm>
            <a:off x="5930900" y="4652963"/>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1" name="Line 11">
            <a:extLst>
              <a:ext uri="{FF2B5EF4-FFF2-40B4-BE49-F238E27FC236}">
                <a16:creationId xmlns:a16="http://schemas.microsoft.com/office/drawing/2014/main" id="{F8E3FB10-D11A-4C67-AE66-0D0DA264F11F}"/>
              </a:ext>
            </a:extLst>
          </p:cNvPr>
          <p:cNvSpPr>
            <a:spLocks noChangeShapeType="1"/>
          </p:cNvSpPr>
          <p:nvPr/>
        </p:nvSpPr>
        <p:spPr bwMode="auto">
          <a:xfrm>
            <a:off x="6362700" y="4797425"/>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2" name="Line 12">
            <a:extLst>
              <a:ext uri="{FF2B5EF4-FFF2-40B4-BE49-F238E27FC236}">
                <a16:creationId xmlns:a16="http://schemas.microsoft.com/office/drawing/2014/main" id="{DE0B840B-5194-46B7-9A47-A7557516C040}"/>
              </a:ext>
            </a:extLst>
          </p:cNvPr>
          <p:cNvSpPr>
            <a:spLocks noChangeShapeType="1"/>
          </p:cNvSpPr>
          <p:nvPr/>
        </p:nvSpPr>
        <p:spPr bwMode="auto">
          <a:xfrm>
            <a:off x="6721475" y="4941888"/>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3" name="Line 13">
            <a:extLst>
              <a:ext uri="{FF2B5EF4-FFF2-40B4-BE49-F238E27FC236}">
                <a16:creationId xmlns:a16="http://schemas.microsoft.com/office/drawing/2014/main" id="{F8DAD4D2-4D87-43D3-975F-820B9E53B00F}"/>
              </a:ext>
            </a:extLst>
          </p:cNvPr>
          <p:cNvSpPr>
            <a:spLocks noChangeShapeType="1"/>
          </p:cNvSpPr>
          <p:nvPr/>
        </p:nvSpPr>
        <p:spPr bwMode="auto">
          <a:xfrm>
            <a:off x="5497514" y="4943475"/>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4" name="Line 14">
            <a:extLst>
              <a:ext uri="{FF2B5EF4-FFF2-40B4-BE49-F238E27FC236}">
                <a16:creationId xmlns:a16="http://schemas.microsoft.com/office/drawing/2014/main" id="{F4D69275-CA82-413C-A5EE-1ACD1B8DD14C}"/>
              </a:ext>
            </a:extLst>
          </p:cNvPr>
          <p:cNvSpPr>
            <a:spLocks noChangeShapeType="1"/>
          </p:cNvSpPr>
          <p:nvPr/>
        </p:nvSpPr>
        <p:spPr bwMode="auto">
          <a:xfrm>
            <a:off x="5929314" y="5086350"/>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5" name="Line 15">
            <a:extLst>
              <a:ext uri="{FF2B5EF4-FFF2-40B4-BE49-F238E27FC236}">
                <a16:creationId xmlns:a16="http://schemas.microsoft.com/office/drawing/2014/main" id="{4A673C3C-D68C-40A7-9908-362ED1F9144D}"/>
              </a:ext>
            </a:extLst>
          </p:cNvPr>
          <p:cNvSpPr>
            <a:spLocks noChangeShapeType="1"/>
          </p:cNvSpPr>
          <p:nvPr/>
        </p:nvSpPr>
        <p:spPr bwMode="auto">
          <a:xfrm>
            <a:off x="6361114" y="5230813"/>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6" name="Line 16">
            <a:extLst>
              <a:ext uri="{FF2B5EF4-FFF2-40B4-BE49-F238E27FC236}">
                <a16:creationId xmlns:a16="http://schemas.microsoft.com/office/drawing/2014/main" id="{821CC414-C718-4FE9-A6E5-01567066A01B}"/>
              </a:ext>
            </a:extLst>
          </p:cNvPr>
          <p:cNvSpPr>
            <a:spLocks noChangeShapeType="1"/>
          </p:cNvSpPr>
          <p:nvPr/>
        </p:nvSpPr>
        <p:spPr bwMode="auto">
          <a:xfrm>
            <a:off x="6719889" y="5375275"/>
            <a:ext cx="1582737"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7" name="Line 17">
            <a:extLst>
              <a:ext uri="{FF2B5EF4-FFF2-40B4-BE49-F238E27FC236}">
                <a16:creationId xmlns:a16="http://schemas.microsoft.com/office/drawing/2014/main" id="{79BD866F-0EAA-4541-BB16-9875E697553F}"/>
              </a:ext>
            </a:extLst>
          </p:cNvPr>
          <p:cNvSpPr>
            <a:spLocks noChangeShapeType="1"/>
          </p:cNvSpPr>
          <p:nvPr/>
        </p:nvSpPr>
        <p:spPr bwMode="auto">
          <a:xfrm>
            <a:off x="5499100" y="5446713"/>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8" name="Line 18">
            <a:extLst>
              <a:ext uri="{FF2B5EF4-FFF2-40B4-BE49-F238E27FC236}">
                <a16:creationId xmlns:a16="http://schemas.microsoft.com/office/drawing/2014/main" id="{A6918586-DE53-4C19-85BD-36BD8A2000D5}"/>
              </a:ext>
            </a:extLst>
          </p:cNvPr>
          <p:cNvSpPr>
            <a:spLocks noChangeShapeType="1"/>
          </p:cNvSpPr>
          <p:nvPr/>
        </p:nvSpPr>
        <p:spPr bwMode="auto">
          <a:xfrm>
            <a:off x="5930900" y="5589588"/>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9" name="Line 19">
            <a:extLst>
              <a:ext uri="{FF2B5EF4-FFF2-40B4-BE49-F238E27FC236}">
                <a16:creationId xmlns:a16="http://schemas.microsoft.com/office/drawing/2014/main" id="{072C120D-7F10-463D-B611-27674E6F94C4}"/>
              </a:ext>
            </a:extLst>
          </p:cNvPr>
          <p:cNvSpPr>
            <a:spLocks noChangeShapeType="1"/>
          </p:cNvSpPr>
          <p:nvPr/>
        </p:nvSpPr>
        <p:spPr bwMode="auto">
          <a:xfrm>
            <a:off x="6362700" y="5734050"/>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80" name="Line 20">
            <a:extLst>
              <a:ext uri="{FF2B5EF4-FFF2-40B4-BE49-F238E27FC236}">
                <a16:creationId xmlns:a16="http://schemas.microsoft.com/office/drawing/2014/main" id="{3C3533D0-8ACE-4CEB-90AA-77CC58B9A1C3}"/>
              </a:ext>
            </a:extLst>
          </p:cNvPr>
          <p:cNvSpPr>
            <a:spLocks noChangeShapeType="1"/>
          </p:cNvSpPr>
          <p:nvPr/>
        </p:nvSpPr>
        <p:spPr bwMode="auto">
          <a:xfrm>
            <a:off x="6721475" y="5878513"/>
            <a:ext cx="1582738"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E9B9823D-C252-43A6-AA9C-2D75B76C3200}"/>
              </a:ext>
            </a:extLst>
          </p:cNvPr>
          <p:cNvSpPr txBox="1">
            <a:spLocks noChangeArrowheads="1"/>
          </p:cNvSpPr>
          <p:nvPr/>
        </p:nvSpPr>
        <p:spPr bwMode="auto">
          <a:xfrm>
            <a:off x="3813175" y="404814"/>
            <a:ext cx="5145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a:latin typeface="宋体" panose="02010600030101010101" pitchFamily="2" charset="-122"/>
              </a:rPr>
              <a:t>能流密度，就是</a:t>
            </a:r>
            <a:r>
              <a:rPr lang="zh-CN" altLang="zh-CN" sz="3200" b="1">
                <a:latin typeface="楷体_GB2312" pitchFamily="1" charset="-122"/>
                <a:ea typeface="楷体_GB2312" pitchFamily="1" charset="-122"/>
              </a:rPr>
              <a:t>坡印廷矢量</a:t>
            </a:r>
            <a:r>
              <a:rPr lang="zh-CN" altLang="zh-CN" sz="2400">
                <a:latin typeface="Times New Roman" panose="02020603050405020304" pitchFamily="18" charset="0"/>
              </a:rPr>
              <a:t> </a:t>
            </a:r>
          </a:p>
        </p:txBody>
      </p:sp>
      <p:graphicFrame>
        <p:nvGraphicFramePr>
          <p:cNvPr id="16387" name="Object 3">
            <a:extLst>
              <a:ext uri="{FF2B5EF4-FFF2-40B4-BE49-F238E27FC236}">
                <a16:creationId xmlns:a16="http://schemas.microsoft.com/office/drawing/2014/main" id="{18AD53AD-0F0B-4AB7-9133-CAC8461157D3}"/>
              </a:ext>
            </a:extLst>
          </p:cNvPr>
          <p:cNvGraphicFramePr>
            <a:graphicFrameLocks noChangeAspect="1"/>
          </p:cNvGraphicFramePr>
          <p:nvPr/>
        </p:nvGraphicFramePr>
        <p:xfrm>
          <a:off x="2222500" y="1131888"/>
          <a:ext cx="1993900" cy="652462"/>
        </p:xfrm>
        <a:graphic>
          <a:graphicData uri="http://schemas.openxmlformats.org/presentationml/2006/ole">
            <mc:AlternateContent xmlns:mc="http://schemas.openxmlformats.org/markup-compatibility/2006">
              <mc:Choice xmlns:v="urn:schemas-microsoft-com:vml" Requires="v">
                <p:oleObj r:id="rId2" imgW="787058" imgH="253890" progId="Equation.DSMT4">
                  <p:embed/>
                </p:oleObj>
              </mc:Choice>
              <mc:Fallback>
                <p:oleObj r:id="rId2" imgW="787058" imgH="253890" progId="Equation.DSMT4">
                  <p:embed/>
                  <p:pic>
                    <p:nvPicPr>
                      <p:cNvPr id="16387" name="Object 3">
                        <a:extLst>
                          <a:ext uri="{FF2B5EF4-FFF2-40B4-BE49-F238E27FC236}">
                            <a16:creationId xmlns:a16="http://schemas.microsoft.com/office/drawing/2014/main" id="{18AD53AD-0F0B-4AB7-9133-CAC846115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131888"/>
                        <a:ext cx="19939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8" name="Object 4">
            <a:extLst>
              <a:ext uri="{FF2B5EF4-FFF2-40B4-BE49-F238E27FC236}">
                <a16:creationId xmlns:a16="http://schemas.microsoft.com/office/drawing/2014/main" id="{BCF51769-F1D4-40D2-895B-8EF3D6887C01}"/>
              </a:ext>
            </a:extLst>
          </p:cNvPr>
          <p:cNvGraphicFramePr>
            <a:graphicFrameLocks noChangeAspect="1"/>
          </p:cNvGraphicFramePr>
          <p:nvPr/>
        </p:nvGraphicFramePr>
        <p:xfrm>
          <a:off x="4597400" y="990601"/>
          <a:ext cx="3659188" cy="804863"/>
        </p:xfrm>
        <a:graphic>
          <a:graphicData uri="http://schemas.openxmlformats.org/presentationml/2006/ole">
            <mc:AlternateContent xmlns:mc="http://schemas.openxmlformats.org/markup-compatibility/2006">
              <mc:Choice xmlns:v="urn:schemas-microsoft-com:vml" Requires="v">
                <p:oleObj r:id="rId4" imgW="1205454" imgH="266469" progId="Equation.DSMT4">
                  <p:embed/>
                </p:oleObj>
              </mc:Choice>
              <mc:Fallback>
                <p:oleObj r:id="rId4" imgW="1205454" imgH="266469" progId="Equation.DSMT4">
                  <p:embed/>
                  <p:pic>
                    <p:nvPicPr>
                      <p:cNvPr id="16388" name="Object 4">
                        <a:extLst>
                          <a:ext uri="{FF2B5EF4-FFF2-40B4-BE49-F238E27FC236}">
                            <a16:creationId xmlns:a16="http://schemas.microsoft.com/office/drawing/2014/main" id="{BCF51769-F1D4-40D2-895B-8EF3D6887C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400" y="990601"/>
                        <a:ext cx="3659188"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 name="Object 5">
            <a:extLst>
              <a:ext uri="{FF2B5EF4-FFF2-40B4-BE49-F238E27FC236}">
                <a16:creationId xmlns:a16="http://schemas.microsoft.com/office/drawing/2014/main" id="{E433B4DC-DE2C-4849-8ED3-8B178E27AA8C}"/>
              </a:ext>
            </a:extLst>
          </p:cNvPr>
          <p:cNvGraphicFramePr>
            <a:graphicFrameLocks noChangeAspect="1"/>
          </p:cNvGraphicFramePr>
          <p:nvPr/>
        </p:nvGraphicFramePr>
        <p:xfrm>
          <a:off x="2663825" y="1908175"/>
          <a:ext cx="2433638" cy="717550"/>
        </p:xfrm>
        <a:graphic>
          <a:graphicData uri="http://schemas.openxmlformats.org/presentationml/2006/ole">
            <mc:AlternateContent xmlns:mc="http://schemas.openxmlformats.org/markup-compatibility/2006">
              <mc:Choice xmlns:v="urn:schemas-microsoft-com:vml" Requires="v">
                <p:oleObj r:id="rId6" imgW="952500" imgH="279400" progId="Equation.DSMT4">
                  <p:embed/>
                </p:oleObj>
              </mc:Choice>
              <mc:Fallback>
                <p:oleObj r:id="rId6" imgW="952500" imgH="279400" progId="Equation.DSMT4">
                  <p:embed/>
                  <p:pic>
                    <p:nvPicPr>
                      <p:cNvPr id="16389" name="Object 5">
                        <a:extLst>
                          <a:ext uri="{FF2B5EF4-FFF2-40B4-BE49-F238E27FC236}">
                            <a16:creationId xmlns:a16="http://schemas.microsoft.com/office/drawing/2014/main" id="{E433B4DC-DE2C-4849-8ED3-8B178E27A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825" y="1908175"/>
                        <a:ext cx="2433638"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0" name="Object 6">
            <a:extLst>
              <a:ext uri="{FF2B5EF4-FFF2-40B4-BE49-F238E27FC236}">
                <a16:creationId xmlns:a16="http://schemas.microsoft.com/office/drawing/2014/main" id="{F9AAE041-FB33-40EA-A9F9-577DA570814E}"/>
              </a:ext>
            </a:extLst>
          </p:cNvPr>
          <p:cNvGraphicFramePr>
            <a:graphicFrameLocks noChangeAspect="1"/>
          </p:cNvGraphicFramePr>
          <p:nvPr/>
        </p:nvGraphicFramePr>
        <p:xfrm>
          <a:off x="4978401" y="1773239"/>
          <a:ext cx="1857375" cy="1220787"/>
        </p:xfrm>
        <a:graphic>
          <a:graphicData uri="http://schemas.openxmlformats.org/presentationml/2006/ole">
            <mc:AlternateContent xmlns:mc="http://schemas.openxmlformats.org/markup-compatibility/2006">
              <mc:Choice xmlns:v="urn:schemas-microsoft-com:vml" Requires="v">
                <p:oleObj r:id="rId8" imgW="647700" imgH="431800" progId="Equation.DSMT4">
                  <p:embed/>
                </p:oleObj>
              </mc:Choice>
              <mc:Fallback>
                <p:oleObj r:id="rId8" imgW="647700" imgH="431800" progId="Equation.DSMT4">
                  <p:embed/>
                  <p:pic>
                    <p:nvPicPr>
                      <p:cNvPr id="16390" name="Object 6">
                        <a:extLst>
                          <a:ext uri="{FF2B5EF4-FFF2-40B4-BE49-F238E27FC236}">
                            <a16:creationId xmlns:a16="http://schemas.microsoft.com/office/drawing/2014/main" id="{F9AAE041-FB33-40EA-A9F9-577DA57081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8401" y="1773239"/>
                        <a:ext cx="1857375"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Text Box 7">
            <a:extLst>
              <a:ext uri="{FF2B5EF4-FFF2-40B4-BE49-F238E27FC236}">
                <a16:creationId xmlns:a16="http://schemas.microsoft.com/office/drawing/2014/main" id="{67A5F807-85C0-4A76-85FA-C2F6CA785F52}"/>
              </a:ext>
            </a:extLst>
          </p:cNvPr>
          <p:cNvSpPr txBox="1">
            <a:spLocks noChangeArrowheads="1"/>
          </p:cNvSpPr>
          <p:nvPr/>
        </p:nvSpPr>
        <p:spPr bwMode="auto">
          <a:xfrm>
            <a:off x="2193925" y="3860800"/>
            <a:ext cx="691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latin typeface="宋体" panose="02010600030101010101" pitchFamily="2" charset="-122"/>
              </a:rPr>
              <a:t>如光波做简谐振动，</a:t>
            </a:r>
            <a:r>
              <a:rPr lang="zh-CN" altLang="zh-CN" sz="2400">
                <a:latin typeface="宋体" panose="02010600030101010101" pitchFamily="2" charset="-122"/>
                <a:cs typeface="Times New Roman" panose="02020603050405020304" pitchFamily="18" charset="0"/>
              </a:rPr>
              <a:t>E</a:t>
            </a:r>
            <a:r>
              <a:rPr lang="zh-CN" altLang="zh-CN" sz="2400" baseline="-30000">
                <a:latin typeface="宋体" panose="02010600030101010101" pitchFamily="2" charset="-122"/>
                <a:cs typeface="Times New Roman" panose="02020603050405020304" pitchFamily="18" charset="0"/>
              </a:rPr>
              <a:t>0</a:t>
            </a:r>
            <a:r>
              <a:rPr lang="zh-CN" altLang="zh-CN" sz="2400">
                <a:latin typeface="宋体" panose="02010600030101010101" pitchFamily="2" charset="-122"/>
              </a:rPr>
              <a:t>为简谐振动的振幅，则光强</a:t>
            </a:r>
            <a:r>
              <a:rPr lang="zh-CN" altLang="zh-CN" sz="2400">
                <a:latin typeface="Times New Roman" panose="02020603050405020304" pitchFamily="18" charset="0"/>
              </a:rPr>
              <a:t> </a:t>
            </a:r>
          </a:p>
        </p:txBody>
      </p:sp>
      <p:graphicFrame>
        <p:nvGraphicFramePr>
          <p:cNvPr id="16392" name="Object 8">
            <a:extLst>
              <a:ext uri="{FF2B5EF4-FFF2-40B4-BE49-F238E27FC236}">
                <a16:creationId xmlns:a16="http://schemas.microsoft.com/office/drawing/2014/main" id="{E01A9FBA-B95C-4939-B845-9D96326269CA}"/>
              </a:ext>
            </a:extLst>
          </p:cNvPr>
          <p:cNvGraphicFramePr>
            <a:graphicFrameLocks noChangeAspect="1"/>
          </p:cNvGraphicFramePr>
          <p:nvPr/>
        </p:nvGraphicFramePr>
        <p:xfrm>
          <a:off x="2349500" y="4464050"/>
          <a:ext cx="1911350" cy="852488"/>
        </p:xfrm>
        <a:graphic>
          <a:graphicData uri="http://schemas.openxmlformats.org/presentationml/2006/ole">
            <mc:AlternateContent xmlns:mc="http://schemas.openxmlformats.org/markup-compatibility/2006">
              <mc:Choice xmlns:v="urn:schemas-microsoft-com:vml" Requires="v">
                <p:oleObj r:id="rId10" imgW="876300" imgH="393700" progId="Equation.DSMT4">
                  <p:embed/>
                </p:oleObj>
              </mc:Choice>
              <mc:Fallback>
                <p:oleObj r:id="rId10" imgW="876300" imgH="393700" progId="Equation.DSMT4">
                  <p:embed/>
                  <p:pic>
                    <p:nvPicPr>
                      <p:cNvPr id="16392" name="Object 8">
                        <a:extLst>
                          <a:ext uri="{FF2B5EF4-FFF2-40B4-BE49-F238E27FC236}">
                            <a16:creationId xmlns:a16="http://schemas.microsoft.com/office/drawing/2014/main" id="{E01A9FBA-B95C-4939-B845-9D96326269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9500" y="4464050"/>
                        <a:ext cx="191135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3" name="Object 9">
            <a:extLst>
              <a:ext uri="{FF2B5EF4-FFF2-40B4-BE49-F238E27FC236}">
                <a16:creationId xmlns:a16="http://schemas.microsoft.com/office/drawing/2014/main" id="{C24612DB-6528-43BF-B834-1EC2029F0577}"/>
              </a:ext>
            </a:extLst>
          </p:cNvPr>
          <p:cNvGraphicFramePr>
            <a:graphicFrameLocks noChangeAspect="1"/>
          </p:cNvGraphicFramePr>
          <p:nvPr/>
        </p:nvGraphicFramePr>
        <p:xfrm>
          <a:off x="5273675" y="4371976"/>
          <a:ext cx="4103688" cy="1084263"/>
        </p:xfrm>
        <a:graphic>
          <a:graphicData uri="http://schemas.openxmlformats.org/presentationml/2006/ole">
            <mc:AlternateContent xmlns:mc="http://schemas.openxmlformats.org/markup-compatibility/2006">
              <mc:Choice xmlns:v="urn:schemas-microsoft-com:vml" Requires="v">
                <p:oleObj r:id="rId12" imgW="1625600" imgH="431800" progId="Equation.DSMT4">
                  <p:embed/>
                </p:oleObj>
              </mc:Choice>
              <mc:Fallback>
                <p:oleObj r:id="rId12" imgW="1625600" imgH="431800" progId="Equation.DSMT4">
                  <p:embed/>
                  <p:pic>
                    <p:nvPicPr>
                      <p:cNvPr id="16393" name="Object 9">
                        <a:extLst>
                          <a:ext uri="{FF2B5EF4-FFF2-40B4-BE49-F238E27FC236}">
                            <a16:creationId xmlns:a16="http://schemas.microsoft.com/office/drawing/2014/main" id="{C24612DB-6528-43BF-B834-1EC2029F05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3675" y="4371976"/>
                        <a:ext cx="4103688"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4" name="Text Box 10">
            <a:extLst>
              <a:ext uri="{FF2B5EF4-FFF2-40B4-BE49-F238E27FC236}">
                <a16:creationId xmlns:a16="http://schemas.microsoft.com/office/drawing/2014/main" id="{D60A2FF9-DCBA-434F-A199-A6177F0DE429}"/>
              </a:ext>
            </a:extLst>
          </p:cNvPr>
          <p:cNvSpPr txBox="1">
            <a:spLocks noChangeArrowheads="1"/>
          </p:cNvSpPr>
          <p:nvPr/>
        </p:nvSpPr>
        <p:spPr bwMode="auto">
          <a:xfrm>
            <a:off x="4572000" y="460057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即</a:t>
            </a:r>
          </a:p>
        </p:txBody>
      </p:sp>
      <p:graphicFrame>
        <p:nvGraphicFramePr>
          <p:cNvPr id="16395" name="Object 11">
            <a:extLst>
              <a:ext uri="{FF2B5EF4-FFF2-40B4-BE49-F238E27FC236}">
                <a16:creationId xmlns:a16="http://schemas.microsoft.com/office/drawing/2014/main" id="{8DBE7C6A-40D7-44F3-9F1C-4AC65621BA64}"/>
              </a:ext>
            </a:extLst>
          </p:cNvPr>
          <p:cNvGraphicFramePr>
            <a:graphicFrameLocks noChangeAspect="1"/>
          </p:cNvGraphicFramePr>
          <p:nvPr/>
        </p:nvGraphicFramePr>
        <p:xfrm>
          <a:off x="6877050" y="5373689"/>
          <a:ext cx="1524000" cy="790575"/>
        </p:xfrm>
        <a:graphic>
          <a:graphicData uri="http://schemas.openxmlformats.org/presentationml/2006/ole">
            <mc:AlternateContent xmlns:mc="http://schemas.openxmlformats.org/markup-compatibility/2006">
              <mc:Choice xmlns:v="urn:schemas-microsoft-com:vml" Requires="v">
                <p:oleObj r:id="rId14" imgW="495300" imgH="254000" progId="Equation.3">
                  <p:embed/>
                </p:oleObj>
              </mc:Choice>
              <mc:Fallback>
                <p:oleObj r:id="rId14" imgW="495300" imgH="254000" progId="Equation.3">
                  <p:embed/>
                  <p:pic>
                    <p:nvPicPr>
                      <p:cNvPr id="16395" name="Object 11">
                        <a:extLst>
                          <a:ext uri="{FF2B5EF4-FFF2-40B4-BE49-F238E27FC236}">
                            <a16:creationId xmlns:a16="http://schemas.microsoft.com/office/drawing/2014/main" id="{8DBE7C6A-40D7-44F3-9F1C-4AC65621BA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77050" y="5373689"/>
                        <a:ext cx="15240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6" name="Text Box 12">
            <a:extLst>
              <a:ext uri="{FF2B5EF4-FFF2-40B4-BE49-F238E27FC236}">
                <a16:creationId xmlns:a16="http://schemas.microsoft.com/office/drawing/2014/main" id="{F999B0F1-B784-4FF2-B613-6FFA89401DC0}"/>
              </a:ext>
            </a:extLst>
          </p:cNvPr>
          <p:cNvSpPr txBox="1">
            <a:spLocks noChangeArrowheads="1"/>
          </p:cNvSpPr>
          <p:nvPr/>
        </p:nvSpPr>
        <p:spPr bwMode="auto">
          <a:xfrm>
            <a:off x="2209801" y="5526088"/>
            <a:ext cx="4391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在同一种均匀介质中，通常取</a:t>
            </a:r>
          </a:p>
        </p:txBody>
      </p:sp>
      <p:sp>
        <p:nvSpPr>
          <p:cNvPr id="16397" name="Text Box 13">
            <a:extLst>
              <a:ext uri="{FF2B5EF4-FFF2-40B4-BE49-F238E27FC236}">
                <a16:creationId xmlns:a16="http://schemas.microsoft.com/office/drawing/2014/main" id="{54D2FDEF-7992-469A-B7DD-6958ADDFC621}"/>
              </a:ext>
            </a:extLst>
          </p:cNvPr>
          <p:cNvSpPr txBox="1">
            <a:spLocks noChangeArrowheads="1"/>
          </p:cNvSpPr>
          <p:nvPr/>
        </p:nvSpPr>
        <p:spPr bwMode="auto">
          <a:xfrm>
            <a:off x="1971676" y="2930526"/>
            <a:ext cx="8156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t>       坡印廷矢量表示的是能流密度的</a:t>
            </a:r>
            <a:r>
              <a:rPr lang="zh-CN" altLang="zh-CN" sz="2400" b="1">
                <a:ea typeface="楷体_GB2312" pitchFamily="1" charset="-122"/>
              </a:rPr>
              <a:t>瞬时值</a:t>
            </a:r>
            <a:r>
              <a:rPr lang="zh-CN" altLang="zh-CN" sz="2400"/>
              <a:t>，这一数值以光的频率作周期性变化，</a:t>
            </a:r>
            <a:r>
              <a:rPr lang="zh-CN" altLang="zh-CN" sz="2400" b="1">
                <a:ea typeface="楷体_GB2312" pitchFamily="1" charset="-122"/>
              </a:rPr>
              <a:t>光强</a:t>
            </a:r>
            <a:r>
              <a:rPr lang="zh-CN" altLang="zh-CN" sz="2400"/>
              <a:t>是指</a:t>
            </a:r>
            <a:r>
              <a:rPr lang="zh-CN" altLang="zh-CN" sz="2400" b="1">
                <a:ea typeface="楷体_GB2312" pitchFamily="1" charset="-122"/>
              </a:rPr>
              <a:t>能流密度的平均值</a:t>
            </a:r>
            <a:r>
              <a:rPr lang="zh-CN" altLang="zh-CN"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397"/>
                                        </p:tgtEl>
                                        <p:attrNameLst>
                                          <p:attrName>style.visibility</p:attrName>
                                        </p:attrNameLst>
                                      </p:cBhvr>
                                      <p:to>
                                        <p:strVal val="visible"/>
                                      </p:to>
                                    </p:set>
                                    <p:animEffect transition="in" filter="blinds(horizontal)">
                                      <p:cBhvr>
                                        <p:cTn id="23" dur="500"/>
                                        <p:tgtEl>
                                          <p:spTgt spid="1639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639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1639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63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1639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639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16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utoUpdateAnimBg="0"/>
      <p:bldP spid="16394" grpId="0" autoUpdateAnimBg="0"/>
      <p:bldP spid="16396" grpId="0" autoUpdateAnimBg="0"/>
      <p:bldP spid="1639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8197214-94E6-46D7-BF68-314F41C53A08}"/>
              </a:ext>
            </a:extLst>
          </p:cNvPr>
          <p:cNvSpPr>
            <a:spLocks noGrp="1" noChangeArrowheads="1"/>
          </p:cNvSpPr>
          <p:nvPr>
            <p:ph type="title"/>
          </p:nvPr>
        </p:nvSpPr>
        <p:spPr/>
        <p:txBody>
          <a:bodyPr/>
          <a:lstStyle/>
          <a:p>
            <a:pPr eaLnBrk="1" hangingPunct="1"/>
            <a:r>
              <a:rPr lang="zh-CN" altLang="zh-CN"/>
              <a:t>光的传播</a:t>
            </a:r>
          </a:p>
        </p:txBody>
      </p:sp>
      <p:sp>
        <p:nvSpPr>
          <p:cNvPr id="17411" name="Rectangle 3">
            <a:extLst>
              <a:ext uri="{FF2B5EF4-FFF2-40B4-BE49-F238E27FC236}">
                <a16:creationId xmlns:a16="http://schemas.microsoft.com/office/drawing/2014/main" id="{C2830BCE-6E07-469C-A21B-1B43B59AB7FF}"/>
              </a:ext>
            </a:extLst>
          </p:cNvPr>
          <p:cNvSpPr>
            <a:spLocks noGrp="1" noChangeArrowheads="1"/>
          </p:cNvSpPr>
          <p:nvPr>
            <p:ph type="body" idx="1"/>
          </p:nvPr>
        </p:nvSpPr>
        <p:spPr>
          <a:xfrm>
            <a:off x="1981200" y="4365625"/>
            <a:ext cx="8229600" cy="1760538"/>
          </a:xfrm>
        </p:spPr>
        <p:txBody>
          <a:bodyPr/>
          <a:lstStyle/>
          <a:p>
            <a:pPr eaLnBrk="1" hangingPunct="1"/>
            <a:r>
              <a:rPr lang="zh-CN" altLang="zh-CN"/>
              <a:t>光的传播，是振动的传播，就是将光波场中物理量（电场强度、磁场强度）从空间的一点传播到另一点</a:t>
            </a:r>
          </a:p>
        </p:txBody>
      </p:sp>
      <p:pic>
        <p:nvPicPr>
          <p:cNvPr id="17412" name="Picture 4" descr="Graph2">
            <a:extLst>
              <a:ext uri="{FF2B5EF4-FFF2-40B4-BE49-F238E27FC236}">
                <a16:creationId xmlns:a16="http://schemas.microsoft.com/office/drawing/2014/main" id="{A7D3D867-2037-43E8-8385-4DD09C45C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2133601"/>
            <a:ext cx="79914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Graph3">
            <a:extLst>
              <a:ext uri="{FF2B5EF4-FFF2-40B4-BE49-F238E27FC236}">
                <a16:creationId xmlns:a16="http://schemas.microsoft.com/office/drawing/2014/main" id="{D912A48C-02AB-4310-AF90-ADF164392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2132013"/>
            <a:ext cx="799306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4" name="Object 6">
            <a:extLst>
              <a:ext uri="{FF2B5EF4-FFF2-40B4-BE49-F238E27FC236}">
                <a16:creationId xmlns:a16="http://schemas.microsoft.com/office/drawing/2014/main" id="{1FCCF63A-B662-4AC9-BF41-301B8F293687}"/>
              </a:ext>
            </a:extLst>
          </p:cNvPr>
          <p:cNvGraphicFramePr>
            <a:graphicFrameLocks noChangeAspect="1"/>
          </p:cNvGraphicFramePr>
          <p:nvPr/>
        </p:nvGraphicFramePr>
        <p:xfrm>
          <a:off x="2768601" y="1382713"/>
          <a:ext cx="995363" cy="461962"/>
        </p:xfrm>
        <a:graphic>
          <a:graphicData uri="http://schemas.openxmlformats.org/presentationml/2006/ole">
            <mc:AlternateContent xmlns:mc="http://schemas.openxmlformats.org/markup-compatibility/2006">
              <mc:Choice xmlns:v="urn:schemas-microsoft-com:vml" Requires="v">
                <p:oleObj r:id="rId4" imgW="444500" imgH="203200" progId="Equation.DSMT4">
                  <p:embed/>
                </p:oleObj>
              </mc:Choice>
              <mc:Fallback>
                <p:oleObj r:id="rId4" imgW="444500" imgH="203200" progId="Equation.DSMT4">
                  <p:embed/>
                  <p:pic>
                    <p:nvPicPr>
                      <p:cNvPr id="17414" name="Object 6">
                        <a:extLst>
                          <a:ext uri="{FF2B5EF4-FFF2-40B4-BE49-F238E27FC236}">
                            <a16:creationId xmlns:a16="http://schemas.microsoft.com/office/drawing/2014/main" id="{1FCCF63A-B662-4AC9-BF41-301B8F293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01" y="1382713"/>
                        <a:ext cx="995363"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7">
            <a:extLst>
              <a:ext uri="{FF2B5EF4-FFF2-40B4-BE49-F238E27FC236}">
                <a16:creationId xmlns:a16="http://schemas.microsoft.com/office/drawing/2014/main" id="{D7ADB774-6A4F-41BF-82BD-F452B2109C57}"/>
              </a:ext>
            </a:extLst>
          </p:cNvPr>
          <p:cNvGraphicFramePr>
            <a:graphicFrameLocks noChangeAspect="1"/>
          </p:cNvGraphicFramePr>
          <p:nvPr/>
        </p:nvGraphicFramePr>
        <p:xfrm>
          <a:off x="4281489" y="1377951"/>
          <a:ext cx="2333625" cy="466725"/>
        </p:xfrm>
        <a:graphic>
          <a:graphicData uri="http://schemas.openxmlformats.org/presentationml/2006/ole">
            <mc:AlternateContent xmlns:mc="http://schemas.openxmlformats.org/markup-compatibility/2006">
              <mc:Choice xmlns:v="urn:schemas-microsoft-com:vml" Requires="v">
                <p:oleObj r:id="rId6" imgW="1028254" imgH="203112" progId="Equation.DSMT4">
                  <p:embed/>
                </p:oleObj>
              </mc:Choice>
              <mc:Fallback>
                <p:oleObj r:id="rId6" imgW="1028254" imgH="203112" progId="Equation.DSMT4">
                  <p:embed/>
                  <p:pic>
                    <p:nvPicPr>
                      <p:cNvPr id="17415" name="Object 7">
                        <a:extLst>
                          <a:ext uri="{FF2B5EF4-FFF2-40B4-BE49-F238E27FC236}">
                            <a16:creationId xmlns:a16="http://schemas.microsoft.com/office/drawing/2014/main" id="{D7ADB774-6A4F-41BF-82BD-F452B2109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489" y="1377951"/>
                        <a:ext cx="23336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Oval 8">
            <a:extLst>
              <a:ext uri="{FF2B5EF4-FFF2-40B4-BE49-F238E27FC236}">
                <a16:creationId xmlns:a16="http://schemas.microsoft.com/office/drawing/2014/main" id="{DEDD2C14-EB00-472D-BD43-9AF4B1139B2D}"/>
              </a:ext>
            </a:extLst>
          </p:cNvPr>
          <p:cNvSpPr>
            <a:spLocks noChangeArrowheads="1"/>
          </p:cNvSpPr>
          <p:nvPr/>
        </p:nvSpPr>
        <p:spPr bwMode="auto">
          <a:xfrm flipH="1">
            <a:off x="4008438" y="2492376"/>
            <a:ext cx="144462" cy="1444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7" name="Line 9">
            <a:extLst>
              <a:ext uri="{FF2B5EF4-FFF2-40B4-BE49-F238E27FC236}">
                <a16:creationId xmlns:a16="http://schemas.microsoft.com/office/drawing/2014/main" id="{8E010C03-DFD1-42C6-9C4A-C5C610C1939E}"/>
              </a:ext>
            </a:extLst>
          </p:cNvPr>
          <p:cNvSpPr>
            <a:spLocks noChangeShapeType="1"/>
          </p:cNvSpPr>
          <p:nvPr/>
        </p:nvSpPr>
        <p:spPr bwMode="auto">
          <a:xfrm>
            <a:off x="3432176" y="1844676"/>
            <a:ext cx="576263"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8" name="Line 10">
            <a:extLst>
              <a:ext uri="{FF2B5EF4-FFF2-40B4-BE49-F238E27FC236}">
                <a16:creationId xmlns:a16="http://schemas.microsoft.com/office/drawing/2014/main" id="{EE463137-45C2-4F4E-92EE-4F666D3D096F}"/>
              </a:ext>
            </a:extLst>
          </p:cNvPr>
          <p:cNvSpPr>
            <a:spLocks noChangeShapeType="1"/>
          </p:cNvSpPr>
          <p:nvPr/>
        </p:nvSpPr>
        <p:spPr bwMode="auto">
          <a:xfrm flipH="1">
            <a:off x="4800600" y="1844676"/>
            <a:ext cx="8636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9" name="Oval 11">
            <a:extLst>
              <a:ext uri="{FF2B5EF4-FFF2-40B4-BE49-F238E27FC236}">
                <a16:creationId xmlns:a16="http://schemas.microsoft.com/office/drawing/2014/main" id="{D8C13D55-5FC2-4A8C-AD86-78975E5991D9}"/>
              </a:ext>
            </a:extLst>
          </p:cNvPr>
          <p:cNvSpPr>
            <a:spLocks noChangeArrowheads="1"/>
          </p:cNvSpPr>
          <p:nvPr/>
        </p:nvSpPr>
        <p:spPr bwMode="auto">
          <a:xfrm flipH="1">
            <a:off x="4725988" y="2492376"/>
            <a:ext cx="144462" cy="1444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20" name="Line 12">
            <a:extLst>
              <a:ext uri="{FF2B5EF4-FFF2-40B4-BE49-F238E27FC236}">
                <a16:creationId xmlns:a16="http://schemas.microsoft.com/office/drawing/2014/main" id="{FFC5A5F5-C4CA-4264-B6BF-308F8C15BFB0}"/>
              </a:ext>
            </a:extLst>
          </p:cNvPr>
          <p:cNvSpPr>
            <a:spLocks noChangeShapeType="1"/>
          </p:cNvSpPr>
          <p:nvPr/>
        </p:nvSpPr>
        <p:spPr bwMode="auto">
          <a:xfrm>
            <a:off x="4224338" y="2565400"/>
            <a:ext cx="4318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4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3FDAA74-139A-4471-9D07-6860920A764F}"/>
              </a:ext>
            </a:extLst>
          </p:cNvPr>
          <p:cNvSpPr>
            <a:spLocks noGrp="1" noChangeArrowheads="1"/>
          </p:cNvSpPr>
          <p:nvPr>
            <p:ph type="body" idx="1"/>
          </p:nvPr>
        </p:nvSpPr>
        <p:spPr>
          <a:xfrm>
            <a:off x="1981200" y="1268414"/>
            <a:ext cx="8229600" cy="1800225"/>
          </a:xfrm>
        </p:spPr>
        <p:txBody>
          <a:bodyPr/>
          <a:lstStyle/>
          <a:p>
            <a:pPr eaLnBrk="1" hangingPunct="1"/>
            <a:r>
              <a:rPr lang="zh-CN" altLang="zh-CN"/>
              <a:t>波场的量值由相位决定 </a:t>
            </a:r>
          </a:p>
          <a:p>
            <a:pPr eaLnBrk="1" hangingPunct="1"/>
            <a:r>
              <a:rPr lang="zh-CN" altLang="zh-CN"/>
              <a:t>物理量的传播其实就是相位的传播，在传播的过程中，相位保持不变。 </a:t>
            </a:r>
          </a:p>
          <a:p>
            <a:pPr eaLnBrk="1" hangingPunct="1"/>
            <a:endParaRPr lang="zh-CN" altLang="zh-CN"/>
          </a:p>
        </p:txBody>
      </p:sp>
      <p:graphicFrame>
        <p:nvGraphicFramePr>
          <p:cNvPr id="18435" name="Object 3">
            <a:extLst>
              <a:ext uri="{FF2B5EF4-FFF2-40B4-BE49-F238E27FC236}">
                <a16:creationId xmlns:a16="http://schemas.microsoft.com/office/drawing/2014/main" id="{C97154E1-DC6B-4AF1-B010-30986E59BBFD}"/>
              </a:ext>
            </a:extLst>
          </p:cNvPr>
          <p:cNvGraphicFramePr>
            <a:graphicFrameLocks noChangeAspect="1"/>
          </p:cNvGraphicFramePr>
          <p:nvPr/>
        </p:nvGraphicFramePr>
        <p:xfrm>
          <a:off x="2708276" y="333375"/>
          <a:ext cx="6924675" cy="788988"/>
        </p:xfrm>
        <a:graphic>
          <a:graphicData uri="http://schemas.openxmlformats.org/presentationml/2006/ole">
            <mc:AlternateContent xmlns:mc="http://schemas.openxmlformats.org/markup-compatibility/2006">
              <mc:Choice xmlns:v="urn:schemas-microsoft-com:vml" Requires="v">
                <p:oleObj r:id="rId2" imgW="2007471" imgH="228699" progId="Equation.DSMT4">
                  <p:embed/>
                </p:oleObj>
              </mc:Choice>
              <mc:Fallback>
                <p:oleObj r:id="rId2" imgW="2007471" imgH="228699" progId="Equation.DSMT4">
                  <p:embed/>
                  <p:pic>
                    <p:nvPicPr>
                      <p:cNvPr id="18435" name="Object 3">
                        <a:extLst>
                          <a:ext uri="{FF2B5EF4-FFF2-40B4-BE49-F238E27FC236}">
                            <a16:creationId xmlns:a16="http://schemas.microsoft.com/office/drawing/2014/main" id="{C97154E1-DC6B-4AF1-B010-30986E59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276" y="333375"/>
                        <a:ext cx="6924675"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6" name="Object 4">
            <a:extLst>
              <a:ext uri="{FF2B5EF4-FFF2-40B4-BE49-F238E27FC236}">
                <a16:creationId xmlns:a16="http://schemas.microsoft.com/office/drawing/2014/main" id="{9C1E23C2-06B7-4FD2-97D5-2A73B0E78875}"/>
              </a:ext>
            </a:extLst>
          </p:cNvPr>
          <p:cNvGraphicFramePr>
            <a:graphicFrameLocks noChangeAspect="1"/>
          </p:cNvGraphicFramePr>
          <p:nvPr/>
        </p:nvGraphicFramePr>
        <p:xfrm>
          <a:off x="2871789" y="2852738"/>
          <a:ext cx="5240337" cy="671512"/>
        </p:xfrm>
        <a:graphic>
          <a:graphicData uri="http://schemas.openxmlformats.org/presentationml/2006/ole">
            <mc:AlternateContent xmlns:mc="http://schemas.openxmlformats.org/markup-compatibility/2006">
              <mc:Choice xmlns:v="urn:schemas-microsoft-com:vml" Requires="v">
                <p:oleObj r:id="rId4" imgW="1586811" imgH="203112" progId="Equation.DSMT4">
                  <p:embed/>
                </p:oleObj>
              </mc:Choice>
              <mc:Fallback>
                <p:oleObj r:id="rId4" imgW="1586811" imgH="203112" progId="Equation.DSMT4">
                  <p:embed/>
                  <p:pic>
                    <p:nvPicPr>
                      <p:cNvPr id="18436" name="Object 4">
                        <a:extLst>
                          <a:ext uri="{FF2B5EF4-FFF2-40B4-BE49-F238E27FC236}">
                            <a16:creationId xmlns:a16="http://schemas.microsoft.com/office/drawing/2014/main" id="{9C1E23C2-06B7-4FD2-97D5-2A73B0E78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1789" y="2852738"/>
                        <a:ext cx="5240337"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7" name="Object 5">
            <a:extLst>
              <a:ext uri="{FF2B5EF4-FFF2-40B4-BE49-F238E27FC236}">
                <a16:creationId xmlns:a16="http://schemas.microsoft.com/office/drawing/2014/main" id="{DC9E47F3-E645-49D9-84D4-707AAEFC19B2}"/>
              </a:ext>
            </a:extLst>
          </p:cNvPr>
          <p:cNvGraphicFramePr>
            <a:graphicFrameLocks noChangeAspect="1"/>
          </p:cNvGraphicFramePr>
          <p:nvPr/>
        </p:nvGraphicFramePr>
        <p:xfrm>
          <a:off x="1558925" y="3500439"/>
          <a:ext cx="9036050" cy="865187"/>
        </p:xfrm>
        <a:graphic>
          <a:graphicData uri="http://schemas.openxmlformats.org/presentationml/2006/ole">
            <mc:AlternateContent xmlns:mc="http://schemas.openxmlformats.org/markup-compatibility/2006">
              <mc:Choice xmlns:v="urn:schemas-microsoft-com:vml" Requires="v">
                <p:oleObj r:id="rId6" imgW="2388637" imgH="228699" progId="Equation.DSMT4">
                  <p:embed/>
                </p:oleObj>
              </mc:Choice>
              <mc:Fallback>
                <p:oleObj r:id="rId6" imgW="2388637" imgH="228699" progId="Equation.DSMT4">
                  <p:embed/>
                  <p:pic>
                    <p:nvPicPr>
                      <p:cNvPr id="18437" name="Object 5">
                        <a:extLst>
                          <a:ext uri="{FF2B5EF4-FFF2-40B4-BE49-F238E27FC236}">
                            <a16:creationId xmlns:a16="http://schemas.microsoft.com/office/drawing/2014/main" id="{DC9E47F3-E645-49D9-84D4-707AAEFC19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925" y="3500439"/>
                        <a:ext cx="903605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8" name="Object 6">
            <a:extLst>
              <a:ext uri="{FF2B5EF4-FFF2-40B4-BE49-F238E27FC236}">
                <a16:creationId xmlns:a16="http://schemas.microsoft.com/office/drawing/2014/main" id="{0D217E07-B027-4456-A0D4-EBEF632BBC8E}"/>
              </a:ext>
            </a:extLst>
          </p:cNvPr>
          <p:cNvGraphicFramePr>
            <a:graphicFrameLocks noChangeAspect="1"/>
          </p:cNvGraphicFramePr>
          <p:nvPr/>
        </p:nvGraphicFramePr>
        <p:xfrm>
          <a:off x="1690688" y="4694238"/>
          <a:ext cx="3397250" cy="679450"/>
        </p:xfrm>
        <a:graphic>
          <a:graphicData uri="http://schemas.openxmlformats.org/presentationml/2006/ole">
            <mc:AlternateContent xmlns:mc="http://schemas.openxmlformats.org/markup-compatibility/2006">
              <mc:Choice xmlns:v="urn:schemas-microsoft-com:vml" Requires="v">
                <p:oleObj r:id="rId8" imgW="887844" imgH="177569" progId="Equation.DSMT4">
                  <p:embed/>
                </p:oleObj>
              </mc:Choice>
              <mc:Fallback>
                <p:oleObj r:id="rId8" imgW="887844" imgH="177569" progId="Equation.DSMT4">
                  <p:embed/>
                  <p:pic>
                    <p:nvPicPr>
                      <p:cNvPr id="18438" name="Object 6">
                        <a:extLst>
                          <a:ext uri="{FF2B5EF4-FFF2-40B4-BE49-F238E27FC236}">
                            <a16:creationId xmlns:a16="http://schemas.microsoft.com/office/drawing/2014/main" id="{0D217E07-B027-4456-A0D4-EBEF632BB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688" y="4694238"/>
                        <a:ext cx="339725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7">
            <a:extLst>
              <a:ext uri="{FF2B5EF4-FFF2-40B4-BE49-F238E27FC236}">
                <a16:creationId xmlns:a16="http://schemas.microsoft.com/office/drawing/2014/main" id="{DF17FA31-F3E4-4518-BF87-F0C1E4A66013}"/>
              </a:ext>
            </a:extLst>
          </p:cNvPr>
          <p:cNvGraphicFramePr>
            <a:graphicFrameLocks noChangeAspect="1"/>
          </p:cNvGraphicFramePr>
          <p:nvPr/>
        </p:nvGraphicFramePr>
        <p:xfrm>
          <a:off x="5735638" y="4365626"/>
          <a:ext cx="1693862" cy="1312863"/>
        </p:xfrm>
        <a:graphic>
          <a:graphicData uri="http://schemas.openxmlformats.org/presentationml/2006/ole">
            <mc:AlternateContent xmlns:mc="http://schemas.openxmlformats.org/markup-compatibility/2006">
              <mc:Choice xmlns:v="urn:schemas-microsoft-com:vml" Requires="v">
                <p:oleObj r:id="rId10" imgW="508221" imgH="393871" progId="Equation.DSMT4">
                  <p:embed/>
                </p:oleObj>
              </mc:Choice>
              <mc:Fallback>
                <p:oleObj r:id="rId10" imgW="508221" imgH="393871" progId="Equation.DSMT4">
                  <p:embed/>
                  <p:pic>
                    <p:nvPicPr>
                      <p:cNvPr id="18439" name="Object 7">
                        <a:extLst>
                          <a:ext uri="{FF2B5EF4-FFF2-40B4-BE49-F238E27FC236}">
                            <a16:creationId xmlns:a16="http://schemas.microsoft.com/office/drawing/2014/main" id="{DF17FA31-F3E4-4518-BF87-F0C1E4A660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638" y="4365626"/>
                        <a:ext cx="1693862"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40" name="Object 8">
            <a:extLst>
              <a:ext uri="{FF2B5EF4-FFF2-40B4-BE49-F238E27FC236}">
                <a16:creationId xmlns:a16="http://schemas.microsoft.com/office/drawing/2014/main" id="{808C05E5-9712-445E-8FE7-73671C4E1184}"/>
              </a:ext>
            </a:extLst>
          </p:cNvPr>
          <p:cNvGraphicFramePr>
            <a:graphicFrameLocks noChangeAspect="1"/>
          </p:cNvGraphicFramePr>
          <p:nvPr/>
        </p:nvGraphicFramePr>
        <p:xfrm>
          <a:off x="8180389" y="4292600"/>
          <a:ext cx="1468437" cy="1422400"/>
        </p:xfrm>
        <a:graphic>
          <a:graphicData uri="http://schemas.openxmlformats.org/presentationml/2006/ole">
            <mc:AlternateContent xmlns:mc="http://schemas.openxmlformats.org/markup-compatibility/2006">
              <mc:Choice xmlns:v="urn:schemas-microsoft-com:vml" Requires="v">
                <p:oleObj r:id="rId12" imgW="406400" imgH="393700" progId="Equation.DSMT4">
                  <p:embed/>
                </p:oleObj>
              </mc:Choice>
              <mc:Fallback>
                <p:oleObj r:id="rId12" imgW="406400" imgH="393700" progId="Equation.DSMT4">
                  <p:embed/>
                  <p:pic>
                    <p:nvPicPr>
                      <p:cNvPr id="18440" name="Object 8">
                        <a:extLst>
                          <a:ext uri="{FF2B5EF4-FFF2-40B4-BE49-F238E27FC236}">
                            <a16:creationId xmlns:a16="http://schemas.microsoft.com/office/drawing/2014/main" id="{808C05E5-9712-445E-8FE7-73671C4E11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80389" y="4292600"/>
                        <a:ext cx="1468437"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0CD3A64-20E3-43F9-8C38-4A061166D336}"/>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1.2 定态光波</a:t>
            </a:r>
            <a:r>
              <a:rPr lang="zh-CN" altLang="zh-CN"/>
              <a:t> </a:t>
            </a:r>
          </a:p>
        </p:txBody>
      </p:sp>
      <p:sp>
        <p:nvSpPr>
          <p:cNvPr id="19459" name="Rectangle 3">
            <a:extLst>
              <a:ext uri="{FF2B5EF4-FFF2-40B4-BE49-F238E27FC236}">
                <a16:creationId xmlns:a16="http://schemas.microsoft.com/office/drawing/2014/main" id="{02DB364A-5123-41EC-B6C4-B246A641355A}"/>
              </a:ext>
            </a:extLst>
          </p:cNvPr>
          <p:cNvSpPr>
            <a:spLocks noGrp="1" noChangeArrowheads="1"/>
          </p:cNvSpPr>
          <p:nvPr>
            <p:ph type="body" idx="1"/>
          </p:nvPr>
        </p:nvSpPr>
        <p:spPr/>
        <p:txBody>
          <a:bodyPr/>
          <a:lstStyle/>
          <a:p>
            <a:pPr algn="just" eaLnBrk="1" hangingPunct="1"/>
            <a:r>
              <a:rPr lang="zh-CN" altLang="zh-CN"/>
              <a:t>1</a:t>
            </a:r>
            <a:r>
              <a:rPr lang="zh-CN" altLang="zh-CN">
                <a:latin typeface="Times New Roman" panose="02020603050405020304" pitchFamily="18" charset="0"/>
              </a:rPr>
              <a:t>．定态光波</a:t>
            </a:r>
            <a:r>
              <a:rPr lang="zh-CN" altLang="zh-CN"/>
              <a:t> </a:t>
            </a:r>
          </a:p>
          <a:p>
            <a:pPr algn="just" eaLnBrk="1" hangingPunct="1"/>
            <a:r>
              <a:rPr lang="zh-CN" altLang="zh-CN">
                <a:latin typeface="Times New Roman" panose="02020603050405020304" pitchFamily="18" charset="0"/>
              </a:rPr>
              <a:t>具有下述性质的波场为定态波场</a:t>
            </a:r>
            <a:endParaRPr lang="zh-CN" altLang="zh-CN"/>
          </a:p>
          <a:p>
            <a:pPr algn="just" eaLnBrk="1" hangingPunct="1"/>
            <a:r>
              <a:rPr lang="zh-CN" altLang="zh-CN">
                <a:latin typeface="Times New Roman" panose="02020603050405020304" pitchFamily="18" charset="0"/>
              </a:rPr>
              <a:t>（</a:t>
            </a:r>
            <a:r>
              <a:rPr lang="zh-CN" altLang="zh-CN"/>
              <a:t>1</a:t>
            </a:r>
            <a:r>
              <a:rPr lang="zh-CN" altLang="zh-CN">
                <a:latin typeface="Times New Roman" panose="02020603050405020304" pitchFamily="18" charset="0"/>
              </a:rPr>
              <a:t>）空间各点的扰动是同频率的简谐振动。</a:t>
            </a:r>
            <a:endParaRPr lang="zh-CN" altLang="zh-CN"/>
          </a:p>
          <a:p>
            <a:pPr eaLnBrk="1" hangingPunct="1"/>
            <a:r>
              <a:rPr lang="zh-CN" altLang="zh-CN">
                <a:latin typeface="宋体" panose="02010600030101010101" pitchFamily="2" charset="-122"/>
              </a:rPr>
              <a:t>（</a:t>
            </a:r>
            <a:r>
              <a:rPr lang="zh-CN" altLang="zh-CN"/>
              <a:t>2</a:t>
            </a:r>
            <a:r>
              <a:rPr lang="zh-CN" altLang="zh-CN">
                <a:latin typeface="宋体" panose="02010600030101010101" pitchFamily="2" charset="-122"/>
              </a:rPr>
              <a:t>）波场中各点扰动的振幅不随时间变化，在空间形成一个稳定的振幅分布。</a:t>
            </a:r>
            <a:r>
              <a:rPr lang="zh-CN" altLang="zh-CN"/>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59">
                                            <p:txEl>
                                              <p:pRg st="3" end="3"/>
                                            </p:txEl>
                                          </p:spTgt>
                                        </p:tgtEl>
                                        <p:attrNameLst>
                                          <p:attrName>style.visibility</p:attrName>
                                        </p:attrNameLst>
                                      </p:cBhvr>
                                      <p:to>
                                        <p:strVal val="visible"/>
                                      </p:to>
                                    </p:set>
                                    <p:anim calcmode="lin" valueType="num">
                                      <p:cBhvr additive="base">
                                        <p:cTn id="25" dur="500" fill="hold"/>
                                        <p:tgtEl>
                                          <p:spTgt spid="19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45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9EB4F54-70EB-4BFA-BE18-FFD4C1A45AD4}"/>
              </a:ext>
            </a:extLst>
          </p:cNvPr>
          <p:cNvSpPr>
            <a:spLocks noGrp="1" noChangeArrowheads="1"/>
          </p:cNvSpPr>
          <p:nvPr>
            <p:ph type="body" idx="1"/>
          </p:nvPr>
        </p:nvSpPr>
        <p:spPr>
          <a:xfrm>
            <a:off x="2209800" y="1066800"/>
            <a:ext cx="7772400" cy="5029200"/>
          </a:xfrm>
        </p:spPr>
        <p:txBody>
          <a:bodyPr/>
          <a:lstStyle/>
          <a:p>
            <a:pPr algn="just" eaLnBrk="1" hangingPunct="1"/>
            <a:r>
              <a:rPr lang="zh-CN" altLang="zh-CN"/>
              <a:t>满足上述要求的光波应当充满全空间，是无限长的单色波列。但当波列的持续时间比其扰动周期长得多时，可将其当作无限长波列处理。</a:t>
            </a:r>
          </a:p>
          <a:p>
            <a:pPr algn="just" eaLnBrk="1" hangingPunct="1"/>
            <a:r>
              <a:rPr lang="zh-CN" altLang="zh-CN"/>
              <a:t>任何复杂的非单色波都可以分解为一系列单色波的叠加。</a:t>
            </a:r>
          </a:p>
          <a:p>
            <a:pPr algn="just" eaLnBrk="1" hangingPunct="1"/>
            <a:r>
              <a:rPr lang="zh-CN" altLang="zh-CN">
                <a:latin typeface="Times New Roman" panose="02020603050405020304" pitchFamily="18" charset="0"/>
              </a:rPr>
              <a:t>定态光波不一定是简谐波，其空间各点的振幅可以不同。</a:t>
            </a: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additive="base">
                                        <p:cTn id="7" dur="500" fill="hold"/>
                                        <p:tgtEl>
                                          <p:spTgt spid="2048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48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482">
                                            <p:txEl>
                                              <p:pRg st="1" end="1"/>
                                            </p:txEl>
                                          </p:spTgt>
                                        </p:tgtEl>
                                        <p:attrNameLst>
                                          <p:attrName>style.visibility</p:attrName>
                                        </p:attrNameLst>
                                      </p:cBhvr>
                                      <p:to>
                                        <p:strVal val="visible"/>
                                      </p:to>
                                    </p:set>
                                    <p:anim calcmode="lin" valueType="num">
                                      <p:cBhvr additive="base">
                                        <p:cTn id="13" dur="500" fill="hold"/>
                                        <p:tgtEl>
                                          <p:spTgt spid="2048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48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2">
                                            <p:txEl>
                                              <p:pRg st="2" end="2"/>
                                            </p:txEl>
                                          </p:spTgt>
                                        </p:tgtEl>
                                        <p:attrNameLst>
                                          <p:attrName>style.visibility</p:attrName>
                                        </p:attrNameLst>
                                      </p:cBhvr>
                                      <p:to>
                                        <p:strVal val="visible"/>
                                      </p:to>
                                    </p:set>
                                    <p:anim calcmode="lin" valueType="num">
                                      <p:cBhvr additive="base">
                                        <p:cTn id="19" dur="500" fill="hold"/>
                                        <p:tgtEl>
                                          <p:spTgt spid="2048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48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8975E8E-D3C0-404C-8120-23EF105AF0BA}"/>
              </a:ext>
            </a:extLst>
          </p:cNvPr>
          <p:cNvSpPr>
            <a:spLocks noGrp="1" noChangeArrowheads="1"/>
          </p:cNvSpPr>
          <p:nvPr>
            <p:ph type="title"/>
          </p:nvPr>
        </p:nvSpPr>
        <p:spPr/>
        <p:txBody>
          <a:bodyPr/>
          <a:lstStyle/>
          <a:p>
            <a:pPr eaLnBrk="1" hangingPunct="1"/>
            <a:r>
              <a:rPr lang="zh-CN" altLang="zh-CN"/>
              <a:t>光波长的范围</a:t>
            </a:r>
          </a:p>
        </p:txBody>
      </p:sp>
      <p:sp>
        <p:nvSpPr>
          <p:cNvPr id="6147" name="Rectangle 3">
            <a:extLst>
              <a:ext uri="{FF2B5EF4-FFF2-40B4-BE49-F238E27FC236}">
                <a16:creationId xmlns:a16="http://schemas.microsoft.com/office/drawing/2014/main" id="{A0383DF6-9CE3-4D17-94F9-488F70665D9C}"/>
              </a:ext>
            </a:extLst>
          </p:cNvPr>
          <p:cNvSpPr>
            <a:spLocks noGrp="1" noChangeArrowheads="1"/>
          </p:cNvSpPr>
          <p:nvPr>
            <p:ph type="body" idx="1"/>
          </p:nvPr>
        </p:nvSpPr>
        <p:spPr/>
        <p:txBody>
          <a:bodyPr/>
          <a:lstStyle/>
          <a:p>
            <a:pPr algn="just" eaLnBrk="1" hangingPunct="1">
              <a:buFontTx/>
              <a:buNone/>
            </a:pPr>
            <a:r>
              <a:rPr lang="zh-CN" altLang="zh-CN">
                <a:latin typeface="Times New Roman" panose="02020603050405020304" pitchFamily="18" charset="0"/>
              </a:rPr>
              <a:t>       紫外光</a:t>
            </a:r>
            <a:r>
              <a:rPr lang="zh-CN" altLang="zh-CN"/>
              <a:t>        </a:t>
            </a:r>
            <a:r>
              <a:rPr lang="zh-CN" altLang="zh-CN">
                <a:latin typeface="Times New Roman" panose="02020603050405020304" pitchFamily="18" charset="0"/>
              </a:rPr>
              <a:t>可见光</a:t>
            </a:r>
            <a:r>
              <a:rPr lang="zh-CN" altLang="zh-CN"/>
              <a:t>           </a:t>
            </a:r>
            <a:r>
              <a:rPr lang="zh-CN" altLang="zh-CN">
                <a:latin typeface="Times New Roman" panose="02020603050405020304" pitchFamily="18" charset="0"/>
              </a:rPr>
              <a:t>红外光</a:t>
            </a:r>
            <a:endParaRPr lang="zh-CN" altLang="zh-CN"/>
          </a:p>
          <a:p>
            <a:pPr algn="just" eaLnBrk="1" hangingPunct="1">
              <a:buFontTx/>
              <a:buNone/>
            </a:pPr>
            <a:r>
              <a:rPr lang="zh-CN" altLang="zh-CN"/>
              <a:t>50nm------400nm-------760nm--------100μm</a:t>
            </a:r>
          </a:p>
          <a:p>
            <a:pPr algn="just" eaLnBrk="1" hangingPunct="1">
              <a:buFontTx/>
              <a:buNone/>
            </a:pPr>
            <a:endParaRPr lang="zh-CN" altLang="zh-CN">
              <a:latin typeface="Times New Roman" panose="02020603050405020304" pitchFamily="18" charset="0"/>
            </a:endParaRPr>
          </a:p>
          <a:p>
            <a:pPr algn="just" eaLnBrk="1" hangingPunct="1">
              <a:buFontTx/>
              <a:buNone/>
            </a:pPr>
            <a:r>
              <a:rPr lang="zh-CN" altLang="zh-CN">
                <a:latin typeface="Times New Roman" panose="02020603050405020304" pitchFamily="18" charset="0"/>
              </a:rPr>
              <a:t>对红外光</a:t>
            </a:r>
            <a:r>
              <a:rPr lang="zh-CN" altLang="zh-CN"/>
              <a:t>1μm------------10μm-----------100μm</a:t>
            </a:r>
          </a:p>
          <a:p>
            <a:pPr eaLnBrk="1" hangingPunct="1">
              <a:buFontTx/>
              <a:buNone/>
            </a:pPr>
            <a:r>
              <a:rPr lang="zh-CN" altLang="zh-CN"/>
              <a:t>                      </a:t>
            </a:r>
            <a:r>
              <a:rPr lang="zh-CN" altLang="zh-CN">
                <a:latin typeface="宋体" panose="02010600030101010101" pitchFamily="2" charset="-122"/>
              </a:rPr>
              <a:t>近红外</a:t>
            </a:r>
            <a:r>
              <a:rPr lang="zh-CN" altLang="zh-CN"/>
              <a:t>    </a:t>
            </a:r>
            <a:r>
              <a:rPr lang="zh-CN" altLang="zh-CN">
                <a:latin typeface="宋体" panose="02010600030101010101" pitchFamily="2" charset="-122"/>
              </a:rPr>
              <a:t>中红外</a:t>
            </a:r>
            <a:r>
              <a:rPr lang="zh-CN" altLang="zh-CN"/>
              <a:t>   </a:t>
            </a:r>
            <a:r>
              <a:rPr lang="zh-CN" altLang="zh-CN">
                <a:latin typeface="宋体" panose="02010600030101010101" pitchFamily="2" charset="-122"/>
              </a:rPr>
              <a:t>远红外</a:t>
            </a:r>
            <a:r>
              <a:rPr lang="zh-CN" altLang="zh-CN"/>
              <a:t> </a:t>
            </a:r>
          </a:p>
          <a:p>
            <a:pPr eaLnBrk="1" hangingPunct="1">
              <a:spcBef>
                <a:spcPct val="0"/>
              </a:spcBef>
              <a:buFontTx/>
              <a:buNone/>
            </a:pPr>
            <a:r>
              <a:rPr lang="zh-CN" altLang="zh-CN">
                <a:latin typeface="宋体" panose="02010600030101010101" pitchFamily="2" charset="-122"/>
              </a:rPr>
              <a:t>  对紫外光</a:t>
            </a:r>
            <a:r>
              <a:rPr lang="zh-CN" altLang="zh-CN">
                <a:latin typeface="Times New Roman" panose="02020603050405020304" pitchFamily="18" charset="0"/>
              </a:rPr>
              <a:t>(UV)</a:t>
            </a:r>
            <a:r>
              <a:rPr lang="zh-CN" altLang="zh-CN">
                <a:latin typeface="宋体" panose="02010600030101010101" pitchFamily="2" charset="-122"/>
              </a:rPr>
              <a:t>，其波长较短的部分由于只能在真空中传播，被称为真空紫外光（</a:t>
            </a:r>
            <a:r>
              <a:rPr lang="zh-CN" altLang="zh-CN">
                <a:latin typeface="Times New Roman" panose="02020603050405020304" pitchFamily="18" charset="0"/>
              </a:rPr>
              <a:t>VUV</a:t>
            </a:r>
            <a:r>
              <a:rPr lang="zh-CN" altLang="zh-CN">
                <a:latin typeface="宋体" panose="02010600030101010101" pitchFamily="2"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定态光波">
            <a:extLst>
              <a:ext uri="{FF2B5EF4-FFF2-40B4-BE49-F238E27FC236}">
                <a16:creationId xmlns:a16="http://schemas.microsoft.com/office/drawing/2014/main" id="{10E71D90-6875-4DB0-A33F-CC67F137E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12776"/>
            <a:ext cx="8229600"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AB509A-957A-4CDB-BDE7-AE89ED46F02D}"/>
              </a:ext>
            </a:extLst>
          </p:cNvPr>
          <p:cNvSpPr>
            <a:spLocks noGrp="1" noChangeArrowheads="1"/>
          </p:cNvSpPr>
          <p:nvPr>
            <p:ph type="title"/>
          </p:nvPr>
        </p:nvSpPr>
        <p:spPr/>
        <p:txBody>
          <a:bodyPr/>
          <a:lstStyle/>
          <a:p>
            <a:pPr eaLnBrk="1" hangingPunct="1"/>
            <a:r>
              <a:rPr lang="zh-CN" altLang="zh-CN"/>
              <a:t>2</a:t>
            </a:r>
            <a:r>
              <a:rPr lang="zh-CN" altLang="zh-CN">
                <a:latin typeface="Times New Roman" panose="02020603050405020304" pitchFamily="18" charset="0"/>
              </a:rPr>
              <a:t>．定态光波的描述</a:t>
            </a:r>
          </a:p>
        </p:txBody>
      </p:sp>
      <p:sp>
        <p:nvSpPr>
          <p:cNvPr id="22531" name="Rectangle 3">
            <a:extLst>
              <a:ext uri="{FF2B5EF4-FFF2-40B4-BE49-F238E27FC236}">
                <a16:creationId xmlns:a16="http://schemas.microsoft.com/office/drawing/2014/main" id="{AFF53C6B-A982-4289-A2BC-52101A930BFD}"/>
              </a:ext>
            </a:extLst>
          </p:cNvPr>
          <p:cNvSpPr>
            <a:spLocks noGrp="1" noChangeArrowheads="1"/>
          </p:cNvSpPr>
          <p:nvPr>
            <p:ph type="body" sz="half" idx="1"/>
          </p:nvPr>
        </p:nvSpPr>
        <p:spPr>
          <a:xfrm>
            <a:off x="1919288" y="1341438"/>
            <a:ext cx="8374062" cy="1727200"/>
          </a:xfrm>
        </p:spPr>
        <p:txBody>
          <a:bodyPr/>
          <a:lstStyle/>
          <a:p>
            <a:pPr algn="just" eaLnBrk="1" hangingPunct="1">
              <a:buFontTx/>
              <a:buNone/>
            </a:pPr>
            <a:r>
              <a:rPr lang="zh-CN" altLang="zh-CN">
                <a:latin typeface="宋体" panose="02010600030101010101" pitchFamily="2" charset="-122"/>
              </a:rPr>
              <a:t>		电磁波都是矢量波，应该用矢量表达式描述。但对符合上述条件的定态光波，通常用标量表达式描述。</a:t>
            </a:r>
            <a:r>
              <a:rPr lang="zh-CN" altLang="zh-CN"/>
              <a:t> </a:t>
            </a:r>
          </a:p>
        </p:txBody>
      </p:sp>
      <p:sp>
        <p:nvSpPr>
          <p:cNvPr id="22532" name="Text Box 4">
            <a:extLst>
              <a:ext uri="{FF2B5EF4-FFF2-40B4-BE49-F238E27FC236}">
                <a16:creationId xmlns:a16="http://schemas.microsoft.com/office/drawing/2014/main" id="{2AE42CFC-7FF6-4ED5-9E04-2781CC77A117}"/>
              </a:ext>
            </a:extLst>
          </p:cNvPr>
          <p:cNvSpPr txBox="1">
            <a:spLocks noChangeArrowheads="1"/>
          </p:cNvSpPr>
          <p:nvPr/>
        </p:nvSpPr>
        <p:spPr bwMode="auto">
          <a:xfrm>
            <a:off x="2208213" y="5229225"/>
            <a:ext cx="7696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	其实是在一个取定的平面内描述定态光波的振动</a:t>
            </a:r>
          </a:p>
        </p:txBody>
      </p:sp>
      <p:sp>
        <p:nvSpPr>
          <p:cNvPr id="22533" name="Oval 5">
            <a:extLst>
              <a:ext uri="{FF2B5EF4-FFF2-40B4-BE49-F238E27FC236}">
                <a16:creationId xmlns:a16="http://schemas.microsoft.com/office/drawing/2014/main" id="{0A65D14F-222B-4191-BF39-78222DDB3597}"/>
              </a:ext>
            </a:extLst>
          </p:cNvPr>
          <p:cNvSpPr>
            <a:spLocks noChangeArrowheads="1"/>
          </p:cNvSpPr>
          <p:nvPr/>
        </p:nvSpPr>
        <p:spPr bwMode="auto">
          <a:xfrm>
            <a:off x="3071813" y="2927350"/>
            <a:ext cx="2159000" cy="2159000"/>
          </a:xfrm>
          <a:prstGeom prst="ellipse">
            <a:avLst/>
          </a:prstGeom>
          <a:noFill/>
          <a:ln w="31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4" name="Line 6">
            <a:extLst>
              <a:ext uri="{FF2B5EF4-FFF2-40B4-BE49-F238E27FC236}">
                <a16:creationId xmlns:a16="http://schemas.microsoft.com/office/drawing/2014/main" id="{7B877051-8B20-4299-BABE-D2E78420E8B0}"/>
              </a:ext>
            </a:extLst>
          </p:cNvPr>
          <p:cNvSpPr>
            <a:spLocks noChangeShapeType="1"/>
          </p:cNvSpPr>
          <p:nvPr/>
        </p:nvSpPr>
        <p:spPr bwMode="auto">
          <a:xfrm>
            <a:off x="2782888" y="4005263"/>
            <a:ext cx="2736850" cy="0"/>
          </a:xfrm>
          <a:prstGeom prst="line">
            <a:avLst/>
          </a:prstGeom>
          <a:noFill/>
          <a:ln w="12700" cap="sq">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5" name="Line 7">
            <a:extLst>
              <a:ext uri="{FF2B5EF4-FFF2-40B4-BE49-F238E27FC236}">
                <a16:creationId xmlns:a16="http://schemas.microsoft.com/office/drawing/2014/main" id="{5FC95406-6B16-4719-85D5-F9A7590D614A}"/>
              </a:ext>
            </a:extLst>
          </p:cNvPr>
          <p:cNvSpPr>
            <a:spLocks noChangeShapeType="1"/>
          </p:cNvSpPr>
          <p:nvPr/>
        </p:nvSpPr>
        <p:spPr bwMode="auto">
          <a:xfrm>
            <a:off x="4151313" y="2636838"/>
            <a:ext cx="0" cy="2736850"/>
          </a:xfrm>
          <a:prstGeom prst="line">
            <a:avLst/>
          </a:prstGeom>
          <a:noFill/>
          <a:ln w="12700" cap="sq">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6" name="Line 8">
            <a:extLst>
              <a:ext uri="{FF2B5EF4-FFF2-40B4-BE49-F238E27FC236}">
                <a16:creationId xmlns:a16="http://schemas.microsoft.com/office/drawing/2014/main" id="{C4B8B5B3-9D4B-443E-8502-F884B3B2FA87}"/>
              </a:ext>
            </a:extLst>
          </p:cNvPr>
          <p:cNvSpPr>
            <a:spLocks noChangeShapeType="1"/>
          </p:cNvSpPr>
          <p:nvPr/>
        </p:nvSpPr>
        <p:spPr bwMode="auto">
          <a:xfrm flipV="1">
            <a:off x="3143251" y="3644901"/>
            <a:ext cx="2016125" cy="7207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7" name="Line 9">
            <a:extLst>
              <a:ext uri="{FF2B5EF4-FFF2-40B4-BE49-F238E27FC236}">
                <a16:creationId xmlns:a16="http://schemas.microsoft.com/office/drawing/2014/main" id="{F392D255-333F-44D2-B586-90708B37F1BB}"/>
              </a:ext>
            </a:extLst>
          </p:cNvPr>
          <p:cNvSpPr>
            <a:spLocks noChangeShapeType="1"/>
          </p:cNvSpPr>
          <p:nvPr/>
        </p:nvSpPr>
        <p:spPr bwMode="auto">
          <a:xfrm>
            <a:off x="4151313" y="2924176"/>
            <a:ext cx="0" cy="21621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8" name="Line 10">
            <a:extLst>
              <a:ext uri="{FF2B5EF4-FFF2-40B4-BE49-F238E27FC236}">
                <a16:creationId xmlns:a16="http://schemas.microsoft.com/office/drawing/2014/main" id="{6877C8FF-8499-4977-8823-18F2FE4192DE}"/>
              </a:ext>
            </a:extLst>
          </p:cNvPr>
          <p:cNvSpPr>
            <a:spLocks noChangeShapeType="1"/>
          </p:cNvSpPr>
          <p:nvPr/>
        </p:nvSpPr>
        <p:spPr bwMode="auto">
          <a:xfrm>
            <a:off x="3071813" y="4005263"/>
            <a:ext cx="2159000" cy="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39" name="Line 11">
            <a:extLst>
              <a:ext uri="{FF2B5EF4-FFF2-40B4-BE49-F238E27FC236}">
                <a16:creationId xmlns:a16="http://schemas.microsoft.com/office/drawing/2014/main" id="{AE56912E-431D-4631-8690-5626468F656F}"/>
              </a:ext>
            </a:extLst>
          </p:cNvPr>
          <p:cNvSpPr>
            <a:spLocks noChangeShapeType="1"/>
          </p:cNvSpPr>
          <p:nvPr/>
        </p:nvSpPr>
        <p:spPr bwMode="auto">
          <a:xfrm>
            <a:off x="3287713" y="3357563"/>
            <a:ext cx="1727200" cy="12954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0" name="Line 12">
            <a:extLst>
              <a:ext uri="{FF2B5EF4-FFF2-40B4-BE49-F238E27FC236}">
                <a16:creationId xmlns:a16="http://schemas.microsoft.com/office/drawing/2014/main" id="{D0383DC7-D94D-485F-97D5-A65C3C55D902}"/>
              </a:ext>
            </a:extLst>
          </p:cNvPr>
          <p:cNvSpPr>
            <a:spLocks noChangeShapeType="1"/>
          </p:cNvSpPr>
          <p:nvPr/>
        </p:nvSpPr>
        <p:spPr bwMode="auto">
          <a:xfrm flipH="1">
            <a:off x="3503613" y="3140076"/>
            <a:ext cx="1295400" cy="17303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1" name="Line 13">
            <a:extLst>
              <a:ext uri="{FF2B5EF4-FFF2-40B4-BE49-F238E27FC236}">
                <a16:creationId xmlns:a16="http://schemas.microsoft.com/office/drawing/2014/main" id="{4A9DE1A2-4BA1-4910-835D-1CCE06970C7E}"/>
              </a:ext>
            </a:extLst>
          </p:cNvPr>
          <p:cNvSpPr>
            <a:spLocks noChangeShapeType="1"/>
          </p:cNvSpPr>
          <p:nvPr/>
        </p:nvSpPr>
        <p:spPr bwMode="auto">
          <a:xfrm>
            <a:off x="3503613" y="3141664"/>
            <a:ext cx="1295400" cy="1728787"/>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2" name="Line 14">
            <a:extLst>
              <a:ext uri="{FF2B5EF4-FFF2-40B4-BE49-F238E27FC236}">
                <a16:creationId xmlns:a16="http://schemas.microsoft.com/office/drawing/2014/main" id="{BDD0C2BE-0E27-47D9-B416-46A24BDF4A36}"/>
              </a:ext>
            </a:extLst>
          </p:cNvPr>
          <p:cNvSpPr>
            <a:spLocks noChangeShapeType="1"/>
          </p:cNvSpPr>
          <p:nvPr/>
        </p:nvSpPr>
        <p:spPr bwMode="auto">
          <a:xfrm flipH="1">
            <a:off x="3790951" y="2997201"/>
            <a:ext cx="720725" cy="20161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3" name="Line 15">
            <a:extLst>
              <a:ext uri="{FF2B5EF4-FFF2-40B4-BE49-F238E27FC236}">
                <a16:creationId xmlns:a16="http://schemas.microsoft.com/office/drawing/2014/main" id="{3701EC7E-ED34-4FB8-B59D-3FE2379BA505}"/>
              </a:ext>
            </a:extLst>
          </p:cNvPr>
          <p:cNvSpPr>
            <a:spLocks noChangeShapeType="1"/>
          </p:cNvSpPr>
          <p:nvPr/>
        </p:nvSpPr>
        <p:spPr bwMode="auto">
          <a:xfrm>
            <a:off x="3143251" y="3644901"/>
            <a:ext cx="2016125" cy="7207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4" name="Line 16">
            <a:extLst>
              <a:ext uri="{FF2B5EF4-FFF2-40B4-BE49-F238E27FC236}">
                <a16:creationId xmlns:a16="http://schemas.microsoft.com/office/drawing/2014/main" id="{4E18F770-5D81-46E3-AFDA-E3F3E99CD277}"/>
              </a:ext>
            </a:extLst>
          </p:cNvPr>
          <p:cNvSpPr>
            <a:spLocks noChangeShapeType="1"/>
          </p:cNvSpPr>
          <p:nvPr/>
        </p:nvSpPr>
        <p:spPr bwMode="auto">
          <a:xfrm>
            <a:off x="3790951" y="2997201"/>
            <a:ext cx="720725" cy="201612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5" name="Line 17">
            <a:extLst>
              <a:ext uri="{FF2B5EF4-FFF2-40B4-BE49-F238E27FC236}">
                <a16:creationId xmlns:a16="http://schemas.microsoft.com/office/drawing/2014/main" id="{AAC99778-AF19-4B65-AABF-7584AC34F2F5}"/>
              </a:ext>
            </a:extLst>
          </p:cNvPr>
          <p:cNvSpPr>
            <a:spLocks noChangeShapeType="1"/>
          </p:cNvSpPr>
          <p:nvPr/>
        </p:nvSpPr>
        <p:spPr bwMode="auto">
          <a:xfrm flipH="1">
            <a:off x="3287713" y="3357563"/>
            <a:ext cx="1727200" cy="12954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6" name="Oval 18">
            <a:extLst>
              <a:ext uri="{FF2B5EF4-FFF2-40B4-BE49-F238E27FC236}">
                <a16:creationId xmlns:a16="http://schemas.microsoft.com/office/drawing/2014/main" id="{A408A070-1AEF-4DDF-BF9E-B9BBE94458CD}"/>
              </a:ext>
            </a:extLst>
          </p:cNvPr>
          <p:cNvSpPr>
            <a:spLocks noChangeArrowheads="1"/>
          </p:cNvSpPr>
          <p:nvPr/>
        </p:nvSpPr>
        <p:spPr bwMode="auto">
          <a:xfrm>
            <a:off x="7318375" y="2927350"/>
            <a:ext cx="1009650" cy="2159000"/>
          </a:xfrm>
          <a:prstGeom prst="ellipse">
            <a:avLst/>
          </a:prstGeom>
          <a:noFill/>
          <a:ln w="31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7" name="Line 19">
            <a:extLst>
              <a:ext uri="{FF2B5EF4-FFF2-40B4-BE49-F238E27FC236}">
                <a16:creationId xmlns:a16="http://schemas.microsoft.com/office/drawing/2014/main" id="{75CF580A-AD30-459C-87E6-DBAAADB60857}"/>
              </a:ext>
            </a:extLst>
          </p:cNvPr>
          <p:cNvSpPr>
            <a:spLocks noChangeShapeType="1"/>
          </p:cNvSpPr>
          <p:nvPr/>
        </p:nvSpPr>
        <p:spPr bwMode="auto">
          <a:xfrm>
            <a:off x="6167438" y="4005263"/>
            <a:ext cx="3384550" cy="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8" name="Line 20">
            <a:extLst>
              <a:ext uri="{FF2B5EF4-FFF2-40B4-BE49-F238E27FC236}">
                <a16:creationId xmlns:a16="http://schemas.microsoft.com/office/drawing/2014/main" id="{8752D91B-81D3-4BDA-908B-B7532684D076}"/>
              </a:ext>
            </a:extLst>
          </p:cNvPr>
          <p:cNvSpPr>
            <a:spLocks noChangeShapeType="1"/>
          </p:cNvSpPr>
          <p:nvPr/>
        </p:nvSpPr>
        <p:spPr bwMode="auto">
          <a:xfrm>
            <a:off x="7823200" y="2636839"/>
            <a:ext cx="0" cy="2592387"/>
          </a:xfrm>
          <a:prstGeom prst="line">
            <a:avLst/>
          </a:prstGeom>
          <a:noFill/>
          <a:ln w="12700" cap="sq">
            <a:solidFill>
              <a:schemeClr val="tx1"/>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49" name="Line 21">
            <a:extLst>
              <a:ext uri="{FF2B5EF4-FFF2-40B4-BE49-F238E27FC236}">
                <a16:creationId xmlns:a16="http://schemas.microsoft.com/office/drawing/2014/main" id="{E939E80D-982C-4113-BDE6-5AB5FC189E30}"/>
              </a:ext>
            </a:extLst>
          </p:cNvPr>
          <p:cNvSpPr>
            <a:spLocks noChangeShapeType="1"/>
          </p:cNvSpPr>
          <p:nvPr/>
        </p:nvSpPr>
        <p:spPr bwMode="auto">
          <a:xfrm flipV="1">
            <a:off x="7318375" y="3789363"/>
            <a:ext cx="1009650" cy="4318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0" name="Line 22">
            <a:extLst>
              <a:ext uri="{FF2B5EF4-FFF2-40B4-BE49-F238E27FC236}">
                <a16:creationId xmlns:a16="http://schemas.microsoft.com/office/drawing/2014/main" id="{6E5976B4-5AE3-4ADC-A174-1FB13AB7F476}"/>
              </a:ext>
            </a:extLst>
          </p:cNvPr>
          <p:cNvSpPr>
            <a:spLocks noChangeShapeType="1"/>
          </p:cNvSpPr>
          <p:nvPr/>
        </p:nvSpPr>
        <p:spPr bwMode="auto">
          <a:xfrm>
            <a:off x="7823200" y="2924176"/>
            <a:ext cx="0" cy="21621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1" name="Line 23">
            <a:extLst>
              <a:ext uri="{FF2B5EF4-FFF2-40B4-BE49-F238E27FC236}">
                <a16:creationId xmlns:a16="http://schemas.microsoft.com/office/drawing/2014/main" id="{91429CEA-1830-4299-B187-C99F000BE4E9}"/>
              </a:ext>
            </a:extLst>
          </p:cNvPr>
          <p:cNvSpPr>
            <a:spLocks noChangeShapeType="1"/>
          </p:cNvSpPr>
          <p:nvPr/>
        </p:nvSpPr>
        <p:spPr bwMode="auto">
          <a:xfrm>
            <a:off x="7318375" y="4005263"/>
            <a:ext cx="1009650" cy="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2" name="Line 24">
            <a:extLst>
              <a:ext uri="{FF2B5EF4-FFF2-40B4-BE49-F238E27FC236}">
                <a16:creationId xmlns:a16="http://schemas.microsoft.com/office/drawing/2014/main" id="{FF19C481-492B-4521-AF0B-9215BF1E3277}"/>
              </a:ext>
            </a:extLst>
          </p:cNvPr>
          <p:cNvSpPr>
            <a:spLocks noChangeShapeType="1"/>
          </p:cNvSpPr>
          <p:nvPr/>
        </p:nvSpPr>
        <p:spPr bwMode="auto">
          <a:xfrm>
            <a:off x="7319964" y="3573463"/>
            <a:ext cx="1006475" cy="8636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3" name="Line 25">
            <a:extLst>
              <a:ext uri="{FF2B5EF4-FFF2-40B4-BE49-F238E27FC236}">
                <a16:creationId xmlns:a16="http://schemas.microsoft.com/office/drawing/2014/main" id="{EECB721F-2EBA-41D0-A949-704A4C847776}"/>
              </a:ext>
            </a:extLst>
          </p:cNvPr>
          <p:cNvSpPr>
            <a:spLocks noChangeShapeType="1"/>
          </p:cNvSpPr>
          <p:nvPr/>
        </p:nvSpPr>
        <p:spPr bwMode="auto">
          <a:xfrm flipH="1">
            <a:off x="7464425" y="3286126"/>
            <a:ext cx="717550" cy="1438275"/>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4" name="Line 26">
            <a:extLst>
              <a:ext uri="{FF2B5EF4-FFF2-40B4-BE49-F238E27FC236}">
                <a16:creationId xmlns:a16="http://schemas.microsoft.com/office/drawing/2014/main" id="{334D8963-E4D3-42D6-99E0-7E44406C56F1}"/>
              </a:ext>
            </a:extLst>
          </p:cNvPr>
          <p:cNvSpPr>
            <a:spLocks noChangeShapeType="1"/>
          </p:cNvSpPr>
          <p:nvPr/>
        </p:nvSpPr>
        <p:spPr bwMode="auto">
          <a:xfrm>
            <a:off x="7391400" y="3357563"/>
            <a:ext cx="863600" cy="12954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5" name="Line 27">
            <a:extLst>
              <a:ext uri="{FF2B5EF4-FFF2-40B4-BE49-F238E27FC236}">
                <a16:creationId xmlns:a16="http://schemas.microsoft.com/office/drawing/2014/main" id="{67DA1248-C0F6-446B-B82D-871FE0970CF3}"/>
              </a:ext>
            </a:extLst>
          </p:cNvPr>
          <p:cNvSpPr>
            <a:spLocks noChangeShapeType="1"/>
          </p:cNvSpPr>
          <p:nvPr/>
        </p:nvSpPr>
        <p:spPr bwMode="auto">
          <a:xfrm flipH="1">
            <a:off x="7608889" y="3068638"/>
            <a:ext cx="428625" cy="187325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6" name="Line 28">
            <a:extLst>
              <a:ext uri="{FF2B5EF4-FFF2-40B4-BE49-F238E27FC236}">
                <a16:creationId xmlns:a16="http://schemas.microsoft.com/office/drawing/2014/main" id="{0212025B-2A6E-4F8B-9038-D0CD4A647958}"/>
              </a:ext>
            </a:extLst>
          </p:cNvPr>
          <p:cNvSpPr>
            <a:spLocks noChangeShapeType="1"/>
          </p:cNvSpPr>
          <p:nvPr/>
        </p:nvSpPr>
        <p:spPr bwMode="auto">
          <a:xfrm>
            <a:off x="7319964" y="3789363"/>
            <a:ext cx="1006475" cy="4318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7" name="Line 29">
            <a:extLst>
              <a:ext uri="{FF2B5EF4-FFF2-40B4-BE49-F238E27FC236}">
                <a16:creationId xmlns:a16="http://schemas.microsoft.com/office/drawing/2014/main" id="{F385AC3E-943C-4401-B28C-470D63FC9250}"/>
              </a:ext>
            </a:extLst>
          </p:cNvPr>
          <p:cNvSpPr>
            <a:spLocks noChangeShapeType="1"/>
          </p:cNvSpPr>
          <p:nvPr/>
        </p:nvSpPr>
        <p:spPr bwMode="auto">
          <a:xfrm>
            <a:off x="7535864" y="3141663"/>
            <a:ext cx="574675" cy="17272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558" name="Line 30">
            <a:extLst>
              <a:ext uri="{FF2B5EF4-FFF2-40B4-BE49-F238E27FC236}">
                <a16:creationId xmlns:a16="http://schemas.microsoft.com/office/drawing/2014/main" id="{33AD5E81-52A3-4C2F-BA1B-F78B925F79CE}"/>
              </a:ext>
            </a:extLst>
          </p:cNvPr>
          <p:cNvSpPr>
            <a:spLocks noChangeShapeType="1"/>
          </p:cNvSpPr>
          <p:nvPr/>
        </p:nvSpPr>
        <p:spPr bwMode="auto">
          <a:xfrm flipH="1">
            <a:off x="7391400" y="3573463"/>
            <a:ext cx="863600" cy="863600"/>
          </a:xfrm>
          <a:prstGeom prst="line">
            <a:avLst/>
          </a:prstGeom>
          <a:noFill/>
          <a:ln w="28575" cap="sq">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2559" name="Object 31">
            <a:extLst>
              <a:ext uri="{FF2B5EF4-FFF2-40B4-BE49-F238E27FC236}">
                <a16:creationId xmlns:a16="http://schemas.microsoft.com/office/drawing/2014/main" id="{D922049D-09E0-4FA6-A1C1-661D74BBEFEF}"/>
              </a:ext>
            </a:extLst>
          </p:cNvPr>
          <p:cNvGraphicFramePr>
            <a:graphicFrameLocks noGrp="1" noChangeAspect="1"/>
          </p:cNvGraphicFramePr>
          <p:nvPr>
            <p:ph sz="half" idx="2"/>
          </p:nvPr>
        </p:nvGraphicFramePr>
        <p:xfrm>
          <a:off x="9356726" y="3729039"/>
          <a:ext cx="415925" cy="434975"/>
        </p:xfrm>
        <a:graphic>
          <a:graphicData uri="http://schemas.openxmlformats.org/presentationml/2006/ole">
            <mc:AlternateContent xmlns:mc="http://schemas.openxmlformats.org/markup-compatibility/2006">
              <mc:Choice xmlns:v="urn:schemas-microsoft-com:vml" Requires="v">
                <p:oleObj r:id="rId2" imgW="127055" imgH="127055" progId="Equation.3">
                  <p:embed/>
                </p:oleObj>
              </mc:Choice>
              <mc:Fallback>
                <p:oleObj r:id="rId2" imgW="127055" imgH="127055" progId="Equation.3">
                  <p:embed/>
                  <p:pic>
                    <p:nvPicPr>
                      <p:cNvPr id="22559" name="Object 31">
                        <a:extLst>
                          <a:ext uri="{FF2B5EF4-FFF2-40B4-BE49-F238E27FC236}">
                            <a16:creationId xmlns:a16="http://schemas.microsoft.com/office/drawing/2014/main" id="{D922049D-09E0-4FA6-A1C1-661D74BBE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6" y="3729039"/>
                        <a:ext cx="4159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0" name="Object 32">
            <a:extLst>
              <a:ext uri="{FF2B5EF4-FFF2-40B4-BE49-F238E27FC236}">
                <a16:creationId xmlns:a16="http://schemas.microsoft.com/office/drawing/2014/main" id="{31F99DBF-9E0A-436E-B72D-077DA79C308C}"/>
              </a:ext>
            </a:extLst>
          </p:cNvPr>
          <p:cNvGraphicFramePr>
            <a:graphicFrameLocks noChangeAspect="1"/>
          </p:cNvGraphicFramePr>
          <p:nvPr/>
        </p:nvGraphicFramePr>
        <p:xfrm>
          <a:off x="7248525" y="2492375"/>
          <a:ext cx="420688" cy="463550"/>
        </p:xfrm>
        <a:graphic>
          <a:graphicData uri="http://schemas.openxmlformats.org/presentationml/2006/ole">
            <mc:AlternateContent xmlns:mc="http://schemas.openxmlformats.org/markup-compatibility/2006">
              <mc:Choice xmlns:v="urn:schemas-microsoft-com:vml" Requires="v">
                <p:oleObj r:id="rId4" imgW="127000" imgH="139700" progId="Equation.3">
                  <p:embed/>
                </p:oleObj>
              </mc:Choice>
              <mc:Fallback>
                <p:oleObj r:id="rId4" imgW="127000" imgH="139700" progId="Equation.3">
                  <p:embed/>
                  <p:pic>
                    <p:nvPicPr>
                      <p:cNvPr id="22560" name="Object 32">
                        <a:extLst>
                          <a:ext uri="{FF2B5EF4-FFF2-40B4-BE49-F238E27FC236}">
                            <a16:creationId xmlns:a16="http://schemas.microsoft.com/office/drawing/2014/main" id="{31F99DBF-9E0A-436E-B72D-077DA79C3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525" y="2492375"/>
                        <a:ext cx="420688"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1" name="Line 33">
            <a:extLst>
              <a:ext uri="{FF2B5EF4-FFF2-40B4-BE49-F238E27FC236}">
                <a16:creationId xmlns:a16="http://schemas.microsoft.com/office/drawing/2014/main" id="{A273D5A7-55C9-4790-BC9D-09ABA5CF0EA5}"/>
              </a:ext>
            </a:extLst>
          </p:cNvPr>
          <p:cNvSpPr>
            <a:spLocks noChangeShapeType="1"/>
          </p:cNvSpPr>
          <p:nvPr/>
        </p:nvSpPr>
        <p:spPr bwMode="auto">
          <a:xfrm flipH="1">
            <a:off x="6888163" y="3286126"/>
            <a:ext cx="1873250" cy="1438275"/>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2562" name="Object 34">
            <a:extLst>
              <a:ext uri="{FF2B5EF4-FFF2-40B4-BE49-F238E27FC236}">
                <a16:creationId xmlns:a16="http://schemas.microsoft.com/office/drawing/2014/main" id="{9093D65D-FA71-4CC3-9DC7-732F81AE251C}"/>
              </a:ext>
            </a:extLst>
          </p:cNvPr>
          <p:cNvGraphicFramePr>
            <a:graphicFrameLocks noChangeAspect="1"/>
          </p:cNvGraphicFramePr>
          <p:nvPr/>
        </p:nvGraphicFramePr>
        <p:xfrm>
          <a:off x="6456363" y="4508501"/>
          <a:ext cx="474662" cy="561975"/>
        </p:xfrm>
        <a:graphic>
          <a:graphicData uri="http://schemas.openxmlformats.org/presentationml/2006/ole">
            <mc:AlternateContent xmlns:mc="http://schemas.openxmlformats.org/markup-compatibility/2006">
              <mc:Choice xmlns:v="urn:schemas-microsoft-com:vml" Requires="v">
                <p:oleObj r:id="rId6" imgW="139821" imgH="165243" progId="Equation.3">
                  <p:embed/>
                </p:oleObj>
              </mc:Choice>
              <mc:Fallback>
                <p:oleObj r:id="rId6" imgW="139821" imgH="165243" progId="Equation.3">
                  <p:embed/>
                  <p:pic>
                    <p:nvPicPr>
                      <p:cNvPr id="22562" name="Object 34">
                        <a:extLst>
                          <a:ext uri="{FF2B5EF4-FFF2-40B4-BE49-F238E27FC236}">
                            <a16:creationId xmlns:a16="http://schemas.microsoft.com/office/drawing/2014/main" id="{9093D65D-FA71-4CC3-9DC7-732F81AE2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6363" y="4508501"/>
                        <a:ext cx="4746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3" name="Line 35">
            <a:extLst>
              <a:ext uri="{FF2B5EF4-FFF2-40B4-BE49-F238E27FC236}">
                <a16:creationId xmlns:a16="http://schemas.microsoft.com/office/drawing/2014/main" id="{4E11BD66-C806-41B7-8BF8-36C90BEB4938}"/>
              </a:ext>
            </a:extLst>
          </p:cNvPr>
          <p:cNvSpPr>
            <a:spLocks noChangeShapeType="1"/>
          </p:cNvSpPr>
          <p:nvPr/>
        </p:nvSpPr>
        <p:spPr bwMode="auto">
          <a:xfrm>
            <a:off x="7824789" y="4005263"/>
            <a:ext cx="1366837" cy="0"/>
          </a:xfrm>
          <a:prstGeom prst="line">
            <a:avLst/>
          </a:prstGeom>
          <a:noFill/>
          <a:ln w="28575" cap="sq">
            <a:solidFill>
              <a:schemeClr val="tx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2564" name="Object 36">
            <a:extLst>
              <a:ext uri="{FF2B5EF4-FFF2-40B4-BE49-F238E27FC236}">
                <a16:creationId xmlns:a16="http://schemas.microsoft.com/office/drawing/2014/main" id="{92BB3718-9766-450B-8BE8-B64EEF38AEE9}"/>
              </a:ext>
            </a:extLst>
          </p:cNvPr>
          <p:cNvGraphicFramePr>
            <a:graphicFrameLocks noChangeAspect="1"/>
          </p:cNvGraphicFramePr>
          <p:nvPr/>
        </p:nvGraphicFramePr>
        <p:xfrm>
          <a:off x="4151314" y="2492375"/>
          <a:ext cx="420687" cy="463550"/>
        </p:xfrm>
        <a:graphic>
          <a:graphicData uri="http://schemas.openxmlformats.org/presentationml/2006/ole">
            <mc:AlternateContent xmlns:mc="http://schemas.openxmlformats.org/markup-compatibility/2006">
              <mc:Choice xmlns:v="urn:schemas-microsoft-com:vml" Requires="v">
                <p:oleObj r:id="rId8" imgW="127000" imgH="139700" progId="Equation.3">
                  <p:embed/>
                </p:oleObj>
              </mc:Choice>
              <mc:Fallback>
                <p:oleObj r:id="rId8" imgW="127000" imgH="139700" progId="Equation.3">
                  <p:embed/>
                  <p:pic>
                    <p:nvPicPr>
                      <p:cNvPr id="22564" name="Object 36">
                        <a:extLst>
                          <a:ext uri="{FF2B5EF4-FFF2-40B4-BE49-F238E27FC236}">
                            <a16:creationId xmlns:a16="http://schemas.microsoft.com/office/drawing/2014/main" id="{92BB3718-9766-450B-8BE8-B64EEF38A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314" y="2492375"/>
                        <a:ext cx="420687"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5" name="Object 37">
            <a:extLst>
              <a:ext uri="{FF2B5EF4-FFF2-40B4-BE49-F238E27FC236}">
                <a16:creationId xmlns:a16="http://schemas.microsoft.com/office/drawing/2014/main" id="{2CB58872-D7CC-4DC1-955B-7066720356A4}"/>
              </a:ext>
            </a:extLst>
          </p:cNvPr>
          <p:cNvGraphicFramePr>
            <a:graphicFrameLocks noChangeAspect="1"/>
          </p:cNvGraphicFramePr>
          <p:nvPr/>
        </p:nvGraphicFramePr>
        <p:xfrm>
          <a:off x="2279651" y="3716339"/>
          <a:ext cx="474663" cy="561975"/>
        </p:xfrm>
        <a:graphic>
          <a:graphicData uri="http://schemas.openxmlformats.org/presentationml/2006/ole">
            <mc:AlternateContent xmlns:mc="http://schemas.openxmlformats.org/markup-compatibility/2006">
              <mc:Choice xmlns:v="urn:schemas-microsoft-com:vml" Requires="v">
                <p:oleObj r:id="rId9" imgW="139821" imgH="165243" progId="Equation.3">
                  <p:embed/>
                </p:oleObj>
              </mc:Choice>
              <mc:Fallback>
                <p:oleObj r:id="rId9" imgW="139821" imgH="165243" progId="Equation.3">
                  <p:embed/>
                  <p:pic>
                    <p:nvPicPr>
                      <p:cNvPr id="22565" name="Object 37">
                        <a:extLst>
                          <a:ext uri="{FF2B5EF4-FFF2-40B4-BE49-F238E27FC236}">
                            <a16:creationId xmlns:a16="http://schemas.microsoft.com/office/drawing/2014/main" id="{2CB58872-D7CC-4DC1-955B-7066720356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9651" y="3716339"/>
                        <a:ext cx="4746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6" name="Object 38">
            <a:extLst>
              <a:ext uri="{FF2B5EF4-FFF2-40B4-BE49-F238E27FC236}">
                <a16:creationId xmlns:a16="http://schemas.microsoft.com/office/drawing/2014/main" id="{6D82FA58-3041-4FC0-9B46-127507A06E73}"/>
              </a:ext>
            </a:extLst>
          </p:cNvPr>
          <p:cNvGraphicFramePr>
            <a:graphicFrameLocks noChangeAspect="1"/>
          </p:cNvGraphicFramePr>
          <p:nvPr/>
        </p:nvGraphicFramePr>
        <p:xfrm>
          <a:off x="9067800" y="3321050"/>
          <a:ext cx="463550" cy="717550"/>
        </p:xfrm>
        <a:graphic>
          <a:graphicData uri="http://schemas.openxmlformats.org/presentationml/2006/ole">
            <mc:AlternateContent xmlns:mc="http://schemas.openxmlformats.org/markup-compatibility/2006">
              <mc:Choice xmlns:v="urn:schemas-microsoft-com:vml" Requires="v">
                <p:oleObj r:id="rId10" imgW="139761" imgH="215994" progId="Equation.3">
                  <p:embed/>
                </p:oleObj>
              </mc:Choice>
              <mc:Fallback>
                <p:oleObj r:id="rId10" imgW="139761" imgH="215994" progId="Equation.3">
                  <p:embed/>
                  <p:pic>
                    <p:nvPicPr>
                      <p:cNvPr id="22566" name="Object 38">
                        <a:extLst>
                          <a:ext uri="{FF2B5EF4-FFF2-40B4-BE49-F238E27FC236}">
                            <a16:creationId xmlns:a16="http://schemas.microsoft.com/office/drawing/2014/main" id="{6D82FA58-3041-4FC0-9B46-127507A06E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321050"/>
                        <a:ext cx="46355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532"/>
                                        </p:tgtEl>
                                        <p:attrNameLst>
                                          <p:attrName>style.visibility</p:attrName>
                                        </p:attrNameLst>
                                      </p:cBhvr>
                                      <p:to>
                                        <p:strVal val="visible"/>
                                      </p:to>
                                    </p:set>
                                    <p:anim calcmode="lin" valueType="num">
                                      <p:cBhvr additive="base">
                                        <p:cTn id="13" dur="500" fill="hold"/>
                                        <p:tgtEl>
                                          <p:spTgt spid="22532"/>
                                        </p:tgtEl>
                                        <p:attrNameLst>
                                          <p:attrName>ppt_x</p:attrName>
                                        </p:attrNameLst>
                                      </p:cBhvr>
                                      <p:tavLst>
                                        <p:tav tm="0">
                                          <p:val>
                                            <p:strVal val="0-#ppt_w/2"/>
                                          </p:val>
                                        </p:tav>
                                        <p:tav tm="100000">
                                          <p:val>
                                            <p:strVal val="#ppt_x"/>
                                          </p:val>
                                        </p:tav>
                                      </p:tavLst>
                                    </p:anim>
                                    <p:anim calcmode="lin" valueType="num">
                                      <p:cBhvr additive="base">
                                        <p:cTn id="14" dur="500" fill="hold"/>
                                        <p:tgtEl>
                                          <p:spTgt spid="22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9CD8106A-691D-4CC1-BCB5-667BF3B0B67C}"/>
              </a:ext>
            </a:extLst>
          </p:cNvPr>
          <p:cNvGraphicFramePr>
            <a:graphicFrameLocks noChangeAspect="1"/>
          </p:cNvGraphicFramePr>
          <p:nvPr/>
        </p:nvGraphicFramePr>
        <p:xfrm>
          <a:off x="2438400" y="1052514"/>
          <a:ext cx="7543800" cy="657225"/>
        </p:xfrm>
        <a:graphic>
          <a:graphicData uri="http://schemas.openxmlformats.org/presentationml/2006/ole">
            <mc:AlternateContent xmlns:mc="http://schemas.openxmlformats.org/markup-compatibility/2006">
              <mc:Choice xmlns:v="urn:schemas-microsoft-com:vml" Requires="v">
                <p:oleObj r:id="rId2" imgW="1840701" imgH="203112" progId="Equation.3">
                  <p:embed/>
                </p:oleObj>
              </mc:Choice>
              <mc:Fallback>
                <p:oleObj r:id="rId2" imgW="1840701" imgH="203112" progId="Equation.3">
                  <p:embed/>
                  <p:pic>
                    <p:nvPicPr>
                      <p:cNvPr id="23554" name="Object 2">
                        <a:extLst>
                          <a:ext uri="{FF2B5EF4-FFF2-40B4-BE49-F238E27FC236}">
                            <a16:creationId xmlns:a16="http://schemas.microsoft.com/office/drawing/2014/main" id="{9CD8106A-691D-4CC1-BCB5-667BF3B0B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052514"/>
                        <a:ext cx="75438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5" name="Object 3">
            <a:extLst>
              <a:ext uri="{FF2B5EF4-FFF2-40B4-BE49-F238E27FC236}">
                <a16:creationId xmlns:a16="http://schemas.microsoft.com/office/drawing/2014/main" id="{70D0FA29-9E9B-471D-8017-129A8736D474}"/>
              </a:ext>
            </a:extLst>
          </p:cNvPr>
          <p:cNvGraphicFramePr>
            <a:graphicFrameLocks noChangeAspect="1"/>
          </p:cNvGraphicFramePr>
          <p:nvPr/>
        </p:nvGraphicFramePr>
        <p:xfrm>
          <a:off x="4267200" y="2025651"/>
          <a:ext cx="5334000" cy="784225"/>
        </p:xfrm>
        <a:graphic>
          <a:graphicData uri="http://schemas.openxmlformats.org/presentationml/2006/ole">
            <mc:AlternateContent xmlns:mc="http://schemas.openxmlformats.org/markup-compatibility/2006">
              <mc:Choice xmlns:v="urn:schemas-microsoft-com:vml" Requires="v">
                <p:oleObj r:id="rId4" imgW="1383699" imgH="203112" progId="Equation.3">
                  <p:embed/>
                </p:oleObj>
              </mc:Choice>
              <mc:Fallback>
                <p:oleObj r:id="rId4" imgW="1383699" imgH="203112" progId="Equation.3">
                  <p:embed/>
                  <p:pic>
                    <p:nvPicPr>
                      <p:cNvPr id="23555" name="Object 3">
                        <a:extLst>
                          <a:ext uri="{FF2B5EF4-FFF2-40B4-BE49-F238E27FC236}">
                            <a16:creationId xmlns:a16="http://schemas.microsoft.com/office/drawing/2014/main" id="{70D0FA29-9E9B-471D-8017-129A8736D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025651"/>
                        <a:ext cx="53340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6" name="Object 4">
            <a:extLst>
              <a:ext uri="{FF2B5EF4-FFF2-40B4-BE49-F238E27FC236}">
                <a16:creationId xmlns:a16="http://schemas.microsoft.com/office/drawing/2014/main" id="{0E953FD0-287E-43C6-9C0E-00D0FCBD6C74}"/>
              </a:ext>
            </a:extLst>
          </p:cNvPr>
          <p:cNvGraphicFramePr>
            <a:graphicFrameLocks noChangeAspect="1"/>
          </p:cNvGraphicFramePr>
          <p:nvPr/>
        </p:nvGraphicFramePr>
        <p:xfrm>
          <a:off x="2438400" y="2781300"/>
          <a:ext cx="1524000" cy="865188"/>
        </p:xfrm>
        <a:graphic>
          <a:graphicData uri="http://schemas.openxmlformats.org/presentationml/2006/ole">
            <mc:AlternateContent xmlns:mc="http://schemas.openxmlformats.org/markup-compatibility/2006">
              <mc:Choice xmlns:v="urn:schemas-microsoft-com:vml" Requires="v">
                <p:oleObj r:id="rId6" imgW="355754" imgH="203288" progId="Equation.3">
                  <p:embed/>
                </p:oleObj>
              </mc:Choice>
              <mc:Fallback>
                <p:oleObj r:id="rId6" imgW="355754" imgH="203288" progId="Equation.3">
                  <p:embed/>
                  <p:pic>
                    <p:nvPicPr>
                      <p:cNvPr id="23556" name="Object 4">
                        <a:extLst>
                          <a:ext uri="{FF2B5EF4-FFF2-40B4-BE49-F238E27FC236}">
                            <a16:creationId xmlns:a16="http://schemas.microsoft.com/office/drawing/2014/main" id="{0E953FD0-287E-43C6-9C0E-00D0FCBD6C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781300"/>
                        <a:ext cx="15240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5">
            <a:extLst>
              <a:ext uri="{FF2B5EF4-FFF2-40B4-BE49-F238E27FC236}">
                <a16:creationId xmlns:a16="http://schemas.microsoft.com/office/drawing/2014/main" id="{8304A315-8F22-41F1-A593-F618B8CE36B7}"/>
              </a:ext>
            </a:extLst>
          </p:cNvPr>
          <p:cNvGraphicFramePr>
            <a:graphicFrameLocks noChangeAspect="1"/>
          </p:cNvGraphicFramePr>
          <p:nvPr/>
        </p:nvGraphicFramePr>
        <p:xfrm>
          <a:off x="2362201" y="3840164"/>
          <a:ext cx="1547813" cy="877887"/>
        </p:xfrm>
        <a:graphic>
          <a:graphicData uri="http://schemas.openxmlformats.org/presentationml/2006/ole">
            <mc:AlternateContent xmlns:mc="http://schemas.openxmlformats.org/markup-compatibility/2006">
              <mc:Choice xmlns:v="urn:schemas-microsoft-com:vml" Requires="v">
                <p:oleObj r:id="rId8" imgW="355754" imgH="203288" progId="Equation.3">
                  <p:embed/>
                </p:oleObj>
              </mc:Choice>
              <mc:Fallback>
                <p:oleObj r:id="rId8" imgW="355754" imgH="203288" progId="Equation.3">
                  <p:embed/>
                  <p:pic>
                    <p:nvPicPr>
                      <p:cNvPr id="23557" name="Object 5">
                        <a:extLst>
                          <a:ext uri="{FF2B5EF4-FFF2-40B4-BE49-F238E27FC236}">
                            <a16:creationId xmlns:a16="http://schemas.microsoft.com/office/drawing/2014/main" id="{8304A315-8F22-41F1-A593-F618B8CE36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1" y="3840164"/>
                        <a:ext cx="1547813"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8" name="Text Box 6">
            <a:extLst>
              <a:ext uri="{FF2B5EF4-FFF2-40B4-BE49-F238E27FC236}">
                <a16:creationId xmlns:a16="http://schemas.microsoft.com/office/drawing/2014/main" id="{419EE0C4-FCD8-4678-BFD5-9C14E93E5D37}"/>
              </a:ext>
            </a:extLst>
          </p:cNvPr>
          <p:cNvSpPr txBox="1">
            <a:spLocks noChangeArrowheads="1"/>
          </p:cNvSpPr>
          <p:nvPr/>
        </p:nvSpPr>
        <p:spPr bwMode="auto">
          <a:xfrm>
            <a:off x="4419600" y="2919414"/>
            <a:ext cx="3276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宋体" panose="02010600030101010101" pitchFamily="2" charset="-122"/>
              </a:rPr>
              <a:t>振幅的空间分布</a:t>
            </a:r>
            <a:r>
              <a:rPr lang="zh-CN" altLang="zh-CN" sz="2400">
                <a:latin typeface="Times New Roman" panose="02020603050405020304" pitchFamily="18" charset="0"/>
              </a:rPr>
              <a:t> </a:t>
            </a:r>
          </a:p>
        </p:txBody>
      </p:sp>
      <p:sp>
        <p:nvSpPr>
          <p:cNvPr id="23559" name="Text Box 7">
            <a:extLst>
              <a:ext uri="{FF2B5EF4-FFF2-40B4-BE49-F238E27FC236}">
                <a16:creationId xmlns:a16="http://schemas.microsoft.com/office/drawing/2014/main" id="{237A5434-29EC-422E-BD2E-0D0ED55C931B}"/>
              </a:ext>
            </a:extLst>
          </p:cNvPr>
          <p:cNvSpPr txBox="1">
            <a:spLocks noChangeArrowheads="1"/>
          </p:cNvSpPr>
          <p:nvPr/>
        </p:nvSpPr>
        <p:spPr bwMode="auto">
          <a:xfrm>
            <a:off x="4419600" y="3910014"/>
            <a:ext cx="320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宋体" panose="02010600030101010101" pitchFamily="2" charset="-122"/>
              </a:rPr>
              <a:t>位相的空间分布</a:t>
            </a:r>
            <a:r>
              <a:rPr lang="zh-CN" altLang="zh-CN" sz="2400">
                <a:latin typeface="Times New Roman" panose="02020603050405020304" pitchFamily="18" charset="0"/>
              </a:rPr>
              <a:t> </a:t>
            </a:r>
          </a:p>
        </p:txBody>
      </p:sp>
      <p:sp>
        <p:nvSpPr>
          <p:cNvPr id="23560" name="Text Box 8">
            <a:extLst>
              <a:ext uri="{FF2B5EF4-FFF2-40B4-BE49-F238E27FC236}">
                <a16:creationId xmlns:a16="http://schemas.microsoft.com/office/drawing/2014/main" id="{1B11D852-3118-4E60-B7DA-2578DAD0BC7D}"/>
              </a:ext>
            </a:extLst>
          </p:cNvPr>
          <p:cNvSpPr txBox="1">
            <a:spLocks noChangeArrowheads="1"/>
          </p:cNvSpPr>
          <p:nvPr/>
        </p:nvSpPr>
        <p:spPr bwMode="auto">
          <a:xfrm>
            <a:off x="4495800" y="4595814"/>
            <a:ext cx="2971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FF0000"/>
                </a:solidFill>
                <a:latin typeface="宋体" panose="02010600030101010101" pitchFamily="2" charset="-122"/>
              </a:rPr>
              <a:t>均与时间</a:t>
            </a:r>
            <a:r>
              <a:rPr lang="zh-CN" altLang="zh-CN" sz="3200" b="1">
                <a:solidFill>
                  <a:srgbClr val="FF0000"/>
                </a:solidFill>
                <a:latin typeface="Times New Roman" panose="02020603050405020304" pitchFamily="18" charset="0"/>
              </a:rPr>
              <a:t>t</a:t>
            </a:r>
            <a:r>
              <a:rPr lang="zh-CN" altLang="zh-CN" sz="3200" b="1">
                <a:solidFill>
                  <a:srgbClr val="FF0000"/>
                </a:solidFill>
                <a:latin typeface="宋体" panose="02010600030101010101" pitchFamily="2" charset="-122"/>
              </a:rPr>
              <a:t>无关</a:t>
            </a:r>
            <a:r>
              <a:rPr lang="zh-CN" altLang="zh-CN" sz="2400">
                <a:latin typeface="Times New Roman" panose="02020603050405020304" pitchFamily="18" charset="0"/>
              </a:rPr>
              <a:t> </a:t>
            </a:r>
          </a:p>
        </p:txBody>
      </p:sp>
      <p:sp>
        <p:nvSpPr>
          <p:cNvPr id="23561" name="Text Box 9">
            <a:extLst>
              <a:ext uri="{FF2B5EF4-FFF2-40B4-BE49-F238E27FC236}">
                <a16:creationId xmlns:a16="http://schemas.microsoft.com/office/drawing/2014/main" id="{991B19E5-3A46-42AB-93CD-22BBC5B759A1}"/>
              </a:ext>
            </a:extLst>
          </p:cNvPr>
          <p:cNvSpPr txBox="1">
            <a:spLocks noChangeArrowheads="1"/>
          </p:cNvSpPr>
          <p:nvPr/>
        </p:nvSpPr>
        <p:spPr bwMode="auto">
          <a:xfrm>
            <a:off x="2895600" y="333375"/>
            <a:ext cx="6172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定态光波（光场）的标量表达式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3558"/>
                                        </p:tgtEl>
                                        <p:attrNameLst>
                                          <p:attrName>style.visibility</p:attrName>
                                        </p:attrNameLst>
                                      </p:cBhvr>
                                      <p:to>
                                        <p:strVal val="visible"/>
                                      </p:to>
                                    </p:set>
                                    <p:anim calcmode="lin" valueType="num">
                                      <p:cBhvr additive="base">
                                        <p:cTn id="15" dur="500" fill="hold"/>
                                        <p:tgtEl>
                                          <p:spTgt spid="23558"/>
                                        </p:tgtEl>
                                        <p:attrNameLst>
                                          <p:attrName>ppt_x</p:attrName>
                                        </p:attrNameLst>
                                      </p:cBhvr>
                                      <p:tavLst>
                                        <p:tav tm="0">
                                          <p:val>
                                            <p:strVal val="0-#ppt_w/2"/>
                                          </p:val>
                                        </p:tav>
                                        <p:tav tm="100000">
                                          <p:val>
                                            <p:strVal val="#ppt_x"/>
                                          </p:val>
                                        </p:tav>
                                      </p:tavLst>
                                    </p:anim>
                                    <p:anim calcmode="lin" valueType="num">
                                      <p:cBhvr additive="base">
                                        <p:cTn id="16" dur="500" fill="hold"/>
                                        <p:tgtEl>
                                          <p:spTgt spid="2355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235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559"/>
                                        </p:tgtEl>
                                        <p:attrNameLst>
                                          <p:attrName>style.visibility</p:attrName>
                                        </p:attrNameLst>
                                      </p:cBhvr>
                                      <p:to>
                                        <p:strVal val="visible"/>
                                      </p:to>
                                    </p:set>
                                    <p:anim calcmode="lin" valueType="num">
                                      <p:cBhvr additive="base">
                                        <p:cTn id="25" dur="500" fill="hold"/>
                                        <p:tgtEl>
                                          <p:spTgt spid="23559"/>
                                        </p:tgtEl>
                                        <p:attrNameLst>
                                          <p:attrName>ppt_x</p:attrName>
                                        </p:attrNameLst>
                                      </p:cBhvr>
                                      <p:tavLst>
                                        <p:tav tm="0">
                                          <p:val>
                                            <p:strVal val="0-#ppt_w/2"/>
                                          </p:val>
                                        </p:tav>
                                        <p:tav tm="100000">
                                          <p:val>
                                            <p:strVal val="#ppt_x"/>
                                          </p:val>
                                        </p:tav>
                                      </p:tavLst>
                                    </p:anim>
                                    <p:anim calcmode="lin" valueType="num">
                                      <p:cBhvr additive="base">
                                        <p:cTn id="26" dur="500" fill="hold"/>
                                        <p:tgtEl>
                                          <p:spTgt spid="2355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3560"/>
                                        </p:tgtEl>
                                        <p:attrNameLst>
                                          <p:attrName>style.visibility</p:attrName>
                                        </p:attrNameLst>
                                      </p:cBhvr>
                                      <p:to>
                                        <p:strVal val="visible"/>
                                      </p:to>
                                    </p:set>
                                    <p:animEffect transition="in" filter="checkerboard(across)">
                                      <p:cBhvr>
                                        <p:cTn id="31" dur="500"/>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utoUpdateAnimBg="0"/>
      <p:bldP spid="23559" grpId="0" autoUpdateAnimBg="0"/>
      <p:bldP spid="2356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A6C45B5-1C71-4751-A1CB-4B4F8B07CC1D}"/>
              </a:ext>
            </a:extLst>
          </p:cNvPr>
          <p:cNvSpPr>
            <a:spLocks noGrp="1" noChangeArrowheads="1"/>
          </p:cNvSpPr>
          <p:nvPr>
            <p:ph type="title"/>
          </p:nvPr>
        </p:nvSpPr>
        <p:spPr/>
        <p:txBody>
          <a:bodyPr/>
          <a:lstStyle/>
          <a:p>
            <a:pPr eaLnBrk="1" hangingPunct="1"/>
            <a:r>
              <a:rPr lang="zh-CN" altLang="zh-CN"/>
              <a:t>3</a:t>
            </a:r>
            <a:r>
              <a:rPr lang="zh-CN" altLang="zh-CN">
                <a:latin typeface="宋体" panose="02010600030101010101" pitchFamily="2" charset="-122"/>
              </a:rPr>
              <a:t>．定态光波按波面分类</a:t>
            </a:r>
            <a:r>
              <a:rPr lang="zh-CN" altLang="zh-CN"/>
              <a:t> </a:t>
            </a:r>
          </a:p>
        </p:txBody>
      </p:sp>
      <p:sp>
        <p:nvSpPr>
          <p:cNvPr id="24579" name="Rectangle 3">
            <a:extLst>
              <a:ext uri="{FF2B5EF4-FFF2-40B4-BE49-F238E27FC236}">
                <a16:creationId xmlns:a16="http://schemas.microsoft.com/office/drawing/2014/main" id="{2421DE16-37C3-42E7-90DF-13A9ABC22235}"/>
              </a:ext>
            </a:extLst>
          </p:cNvPr>
          <p:cNvSpPr>
            <a:spLocks noGrp="1" noChangeArrowheads="1"/>
          </p:cNvSpPr>
          <p:nvPr>
            <p:ph type="body" idx="1"/>
          </p:nvPr>
        </p:nvSpPr>
        <p:spPr>
          <a:xfrm>
            <a:off x="1981200" y="1600200"/>
            <a:ext cx="8229600" cy="2095500"/>
          </a:xfrm>
        </p:spPr>
        <p:txBody>
          <a:bodyPr/>
          <a:lstStyle/>
          <a:p>
            <a:pPr eaLnBrk="1" hangingPunct="1"/>
            <a:r>
              <a:rPr lang="zh-CN" altLang="zh-CN">
                <a:latin typeface="宋体" panose="02010600030101010101" pitchFamily="2" charset="-122"/>
              </a:rPr>
              <a:t>波面：波场空间中相位相同的曲面构成光波的</a:t>
            </a:r>
            <a:r>
              <a:rPr lang="zh-CN" altLang="zh-CN" b="1">
                <a:latin typeface="楷体_GB2312" pitchFamily="1" charset="-122"/>
                <a:ea typeface="楷体_GB2312" pitchFamily="1" charset="-122"/>
              </a:rPr>
              <a:t>等相位面</a:t>
            </a:r>
            <a:r>
              <a:rPr lang="zh-CN" altLang="zh-CN">
                <a:latin typeface="宋体" panose="02010600030101010101" pitchFamily="2" charset="-122"/>
              </a:rPr>
              <a:t>，即</a:t>
            </a:r>
            <a:r>
              <a:rPr lang="zh-CN" altLang="zh-CN">
                <a:solidFill>
                  <a:srgbClr val="FF0000"/>
                </a:solidFill>
                <a:latin typeface="宋体" panose="02010600030101010101" pitchFamily="2" charset="-122"/>
              </a:rPr>
              <a:t>波面</a:t>
            </a:r>
            <a:r>
              <a:rPr lang="zh-CN" altLang="zh-CN">
                <a:latin typeface="宋体" panose="02010600030101010101" pitchFamily="2" charset="-122"/>
              </a:rPr>
              <a:t>或</a:t>
            </a:r>
            <a:r>
              <a:rPr lang="zh-CN" altLang="zh-CN">
                <a:solidFill>
                  <a:srgbClr val="FF0000"/>
                </a:solidFill>
                <a:latin typeface="宋体" panose="02010600030101010101" pitchFamily="2" charset="-122"/>
              </a:rPr>
              <a:t>波阵面</a:t>
            </a:r>
            <a:r>
              <a:rPr lang="zh-CN" altLang="zh-CN">
                <a:latin typeface="宋体" panose="02010600030101010101" pitchFamily="2" charset="-122"/>
              </a:rPr>
              <a:t>。可根据波面的形状将光波分类。</a:t>
            </a:r>
            <a:r>
              <a:rPr lang="zh-CN" altLang="zh-CN"/>
              <a:t> </a:t>
            </a:r>
          </a:p>
        </p:txBody>
      </p:sp>
      <p:graphicFrame>
        <p:nvGraphicFramePr>
          <p:cNvPr id="24580" name="Object 4">
            <a:extLst>
              <a:ext uri="{FF2B5EF4-FFF2-40B4-BE49-F238E27FC236}">
                <a16:creationId xmlns:a16="http://schemas.microsoft.com/office/drawing/2014/main" id="{A99AF724-9929-4BC8-B83C-D14F4DE8FC2B}"/>
              </a:ext>
            </a:extLst>
          </p:cNvPr>
          <p:cNvGraphicFramePr>
            <a:graphicFrameLocks noChangeAspect="1"/>
          </p:cNvGraphicFramePr>
          <p:nvPr/>
        </p:nvGraphicFramePr>
        <p:xfrm>
          <a:off x="3870326" y="4221163"/>
          <a:ext cx="3597275" cy="774700"/>
        </p:xfrm>
        <a:graphic>
          <a:graphicData uri="http://schemas.openxmlformats.org/presentationml/2006/ole">
            <mc:AlternateContent xmlns:mc="http://schemas.openxmlformats.org/markup-compatibility/2006">
              <mc:Choice xmlns:v="urn:schemas-microsoft-com:vml" Requires="v">
                <p:oleObj r:id="rId2" imgW="888614" imgH="203112" progId="Equation.3">
                  <p:embed/>
                </p:oleObj>
              </mc:Choice>
              <mc:Fallback>
                <p:oleObj r:id="rId2" imgW="888614" imgH="203112" progId="Equation.3">
                  <p:embed/>
                  <p:pic>
                    <p:nvPicPr>
                      <p:cNvPr id="24580" name="Object 4">
                        <a:extLst>
                          <a:ext uri="{FF2B5EF4-FFF2-40B4-BE49-F238E27FC236}">
                            <a16:creationId xmlns:a16="http://schemas.microsoft.com/office/drawing/2014/main" id="{A99AF724-9929-4BC8-B83C-D14F4DE8F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6" y="4221163"/>
                        <a:ext cx="35972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Text Box 5">
            <a:extLst>
              <a:ext uri="{FF2B5EF4-FFF2-40B4-BE49-F238E27FC236}">
                <a16:creationId xmlns:a16="http://schemas.microsoft.com/office/drawing/2014/main" id="{96C08642-8951-4C6E-BDEB-3CEEA4E983F7}"/>
              </a:ext>
            </a:extLst>
          </p:cNvPr>
          <p:cNvSpPr txBox="1">
            <a:spLocks noChangeArrowheads="1"/>
          </p:cNvSpPr>
          <p:nvPr/>
        </p:nvSpPr>
        <p:spPr bwMode="auto">
          <a:xfrm>
            <a:off x="2424113" y="3213100"/>
            <a:ext cx="7696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	相位相同的空间点应满足下述方程（相同时刻）</a:t>
            </a:r>
          </a:p>
        </p:txBody>
      </p:sp>
      <p:graphicFrame>
        <p:nvGraphicFramePr>
          <p:cNvPr id="24582" name="Object 6">
            <a:extLst>
              <a:ext uri="{FF2B5EF4-FFF2-40B4-BE49-F238E27FC236}">
                <a16:creationId xmlns:a16="http://schemas.microsoft.com/office/drawing/2014/main" id="{2FFA41D4-978E-41BE-B420-B497DF7BF8A5}"/>
              </a:ext>
            </a:extLst>
          </p:cNvPr>
          <p:cNvGraphicFramePr>
            <a:graphicFrameLocks noChangeAspect="1"/>
          </p:cNvGraphicFramePr>
          <p:nvPr/>
        </p:nvGraphicFramePr>
        <p:xfrm>
          <a:off x="3344863" y="5008563"/>
          <a:ext cx="5867400" cy="812800"/>
        </p:xfrm>
        <a:graphic>
          <a:graphicData uri="http://schemas.openxmlformats.org/presentationml/2006/ole">
            <mc:AlternateContent xmlns:mc="http://schemas.openxmlformats.org/markup-compatibility/2006">
              <mc:Choice xmlns:v="urn:schemas-microsoft-com:vml" Requires="v">
                <p:oleObj r:id="rId4" imgW="1638300" imgH="241300" progId="Equation.DSMT4">
                  <p:embed/>
                </p:oleObj>
              </mc:Choice>
              <mc:Fallback>
                <p:oleObj r:id="rId4" imgW="1638300" imgH="241300" progId="Equation.DSMT4">
                  <p:embed/>
                  <p:pic>
                    <p:nvPicPr>
                      <p:cNvPr id="24582" name="Object 6">
                        <a:extLst>
                          <a:ext uri="{FF2B5EF4-FFF2-40B4-BE49-F238E27FC236}">
                            <a16:creationId xmlns:a16="http://schemas.microsoft.com/office/drawing/2014/main" id="{2FFA41D4-978E-41BE-B420-B497DF7BF8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4863" y="5008563"/>
                        <a:ext cx="5867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Text Box 7">
            <a:extLst>
              <a:ext uri="{FF2B5EF4-FFF2-40B4-BE49-F238E27FC236}">
                <a16:creationId xmlns:a16="http://schemas.microsoft.com/office/drawing/2014/main" id="{9D6A10E7-5204-4BF7-B138-4C9E1ECF0090}"/>
              </a:ext>
            </a:extLst>
          </p:cNvPr>
          <p:cNvSpPr txBox="1">
            <a:spLocks noChangeArrowheads="1"/>
          </p:cNvSpPr>
          <p:nvPr/>
        </p:nvSpPr>
        <p:spPr bwMode="auto">
          <a:xfrm>
            <a:off x="1981200" y="5059364"/>
            <a:ext cx="1143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场点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81"/>
                                        </p:tgtEl>
                                        <p:attrNameLst>
                                          <p:attrName>style.visibility</p:attrName>
                                        </p:attrNameLst>
                                      </p:cBhvr>
                                      <p:to>
                                        <p:strVal val="visible"/>
                                      </p:to>
                                    </p:set>
                                    <p:anim calcmode="lin" valueType="num">
                                      <p:cBhvr additive="base">
                                        <p:cTn id="13" dur="500" fill="hold"/>
                                        <p:tgtEl>
                                          <p:spTgt spid="24581"/>
                                        </p:tgtEl>
                                        <p:attrNameLst>
                                          <p:attrName>ppt_x</p:attrName>
                                        </p:attrNameLst>
                                      </p:cBhvr>
                                      <p:tavLst>
                                        <p:tav tm="0">
                                          <p:val>
                                            <p:strVal val="0-#ppt_w/2"/>
                                          </p:val>
                                        </p:tav>
                                        <p:tav tm="100000">
                                          <p:val>
                                            <p:strVal val="#ppt_x"/>
                                          </p:val>
                                        </p:tav>
                                      </p:tavLst>
                                    </p:anim>
                                    <p:anim calcmode="lin" valueType="num">
                                      <p:cBhvr additive="base">
                                        <p:cTn id="14" dur="500" fill="hold"/>
                                        <p:tgtEl>
                                          <p:spTgt spid="2458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4580"/>
                                        </p:tgtEl>
                                        <p:attrNameLst>
                                          <p:attrName>style.visibility</p:attrName>
                                        </p:attrNameLst>
                                      </p:cBhvr>
                                      <p:to>
                                        <p:strVal val="visible"/>
                                      </p:to>
                                    </p:set>
                                    <p:anim calcmode="lin" valueType="num">
                                      <p:cBhvr additive="base">
                                        <p:cTn id="19" dur="500" fill="hold"/>
                                        <p:tgtEl>
                                          <p:spTgt spid="24580"/>
                                        </p:tgtEl>
                                        <p:attrNameLst>
                                          <p:attrName>ppt_x</p:attrName>
                                        </p:attrNameLst>
                                      </p:cBhvr>
                                      <p:tavLst>
                                        <p:tav tm="0">
                                          <p:val>
                                            <p:strVal val="0-#ppt_w/2"/>
                                          </p:val>
                                        </p:tav>
                                        <p:tav tm="100000">
                                          <p:val>
                                            <p:strVal val="#ppt_x"/>
                                          </p:val>
                                        </p:tav>
                                      </p:tavLst>
                                    </p:anim>
                                    <p:anim calcmode="lin" valueType="num">
                                      <p:cBhvr additive="base">
                                        <p:cTn id="20" dur="5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4582"/>
                                        </p:tgtEl>
                                        <p:attrNameLst>
                                          <p:attrName>style.visibility</p:attrName>
                                        </p:attrNameLst>
                                      </p:cBhvr>
                                      <p:to>
                                        <p:strVal val="visible"/>
                                      </p:to>
                                    </p:set>
                                    <p:anim calcmode="lin" valueType="num">
                                      <p:cBhvr additive="base">
                                        <p:cTn id="25" dur="500" fill="hold"/>
                                        <p:tgtEl>
                                          <p:spTgt spid="24582"/>
                                        </p:tgtEl>
                                        <p:attrNameLst>
                                          <p:attrName>ppt_x</p:attrName>
                                        </p:attrNameLst>
                                      </p:cBhvr>
                                      <p:tavLst>
                                        <p:tav tm="0">
                                          <p:val>
                                            <p:strVal val="0-#ppt_w/2"/>
                                          </p:val>
                                        </p:tav>
                                        <p:tav tm="100000">
                                          <p:val>
                                            <p:strVal val="#ppt_x"/>
                                          </p:val>
                                        </p:tav>
                                      </p:tavLst>
                                    </p:anim>
                                    <p:anim calcmode="lin" valueType="num">
                                      <p:cBhvr additive="base">
                                        <p:cTn id="26" dur="500" fill="hold"/>
                                        <p:tgtEl>
                                          <p:spTgt spid="2458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P spid="24581" grpId="0" autoUpdateAnimBg="0"/>
      <p:bldP spid="2458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F37A080-BBF9-4E15-8C86-EA38145DE9D7}"/>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a:t>
            </a:r>
            <a:r>
              <a:rPr lang="zh-CN" altLang="zh-CN"/>
              <a:t>1</a:t>
            </a:r>
            <a:r>
              <a:rPr lang="zh-CN" altLang="zh-CN">
                <a:latin typeface="宋体" panose="02010600030101010101" pitchFamily="2" charset="-122"/>
              </a:rPr>
              <a:t>）</a:t>
            </a:r>
            <a:r>
              <a:rPr lang="zh-CN" altLang="zh-CN" b="1">
                <a:latin typeface="宋体" panose="02010600030101010101" pitchFamily="2" charset="-122"/>
              </a:rPr>
              <a:t>平面波</a:t>
            </a:r>
            <a:r>
              <a:rPr lang="zh-CN" altLang="zh-CN">
                <a:latin typeface="宋体" panose="02010600030101010101" pitchFamily="2" charset="-122"/>
              </a:rPr>
              <a:t>：波面是平面</a:t>
            </a:r>
            <a:r>
              <a:rPr lang="zh-CN" altLang="zh-CN"/>
              <a:t> </a:t>
            </a:r>
          </a:p>
        </p:txBody>
      </p:sp>
      <p:sp>
        <p:nvSpPr>
          <p:cNvPr id="25603" name="Rectangle 3">
            <a:extLst>
              <a:ext uri="{FF2B5EF4-FFF2-40B4-BE49-F238E27FC236}">
                <a16:creationId xmlns:a16="http://schemas.microsoft.com/office/drawing/2014/main" id="{7A1E23FB-FEC0-477F-BB3C-6DE42D6AA7EB}"/>
              </a:ext>
            </a:extLst>
          </p:cNvPr>
          <p:cNvSpPr>
            <a:spLocks noGrp="1" noChangeArrowheads="1"/>
          </p:cNvSpPr>
          <p:nvPr>
            <p:ph type="body" sz="half" idx="1"/>
          </p:nvPr>
        </p:nvSpPr>
        <p:spPr>
          <a:xfrm>
            <a:off x="1981201" y="1600201"/>
            <a:ext cx="4041775" cy="4525963"/>
          </a:xfrm>
        </p:spPr>
        <p:txBody>
          <a:bodyPr/>
          <a:lstStyle/>
          <a:p>
            <a:pPr eaLnBrk="1" hangingPunct="1">
              <a:lnSpc>
                <a:spcPct val="90000"/>
              </a:lnSpc>
            </a:pPr>
            <a:r>
              <a:rPr lang="zh-CN" altLang="zh-CN">
                <a:latin typeface="宋体" panose="02010600030101010101" pitchFamily="2" charset="-122"/>
              </a:rPr>
              <a:t>（</a:t>
            </a:r>
            <a:r>
              <a:rPr lang="zh-CN" altLang="zh-CN"/>
              <a:t>a</a:t>
            </a:r>
            <a:r>
              <a:rPr lang="zh-CN" altLang="zh-CN">
                <a:latin typeface="宋体" panose="02010600030101010101" pitchFamily="2" charset="-122"/>
              </a:rPr>
              <a:t>）振幅为常数</a:t>
            </a:r>
          </a:p>
          <a:p>
            <a:pPr eaLnBrk="1" hangingPunct="1">
              <a:lnSpc>
                <a:spcPct val="90000"/>
              </a:lnSpc>
            </a:pPr>
            <a:r>
              <a:rPr lang="zh-CN" altLang="zh-CN">
                <a:latin typeface="宋体" panose="02010600030101010101" pitchFamily="2" charset="-122"/>
              </a:rPr>
              <a:t>（</a:t>
            </a:r>
            <a:r>
              <a:rPr lang="zh-CN" altLang="zh-CN"/>
              <a:t>b</a:t>
            </a:r>
            <a:r>
              <a:rPr lang="zh-CN" altLang="zh-CN">
                <a:latin typeface="宋体" panose="02010600030101010101" pitchFamily="2" charset="-122"/>
              </a:rPr>
              <a:t>）空间位相为直角坐标的线性函数</a:t>
            </a:r>
            <a:r>
              <a:rPr lang="zh-CN" altLang="zh-CN"/>
              <a:t> </a:t>
            </a:r>
          </a:p>
        </p:txBody>
      </p:sp>
      <p:graphicFrame>
        <p:nvGraphicFramePr>
          <p:cNvPr id="25604" name="Object 4">
            <a:extLst>
              <a:ext uri="{FF2B5EF4-FFF2-40B4-BE49-F238E27FC236}">
                <a16:creationId xmlns:a16="http://schemas.microsoft.com/office/drawing/2014/main" id="{27241B06-6A75-43DB-B51E-1BD93C740700}"/>
              </a:ext>
            </a:extLst>
          </p:cNvPr>
          <p:cNvGraphicFramePr>
            <a:graphicFrameLocks noChangeAspect="1"/>
          </p:cNvGraphicFramePr>
          <p:nvPr/>
        </p:nvGraphicFramePr>
        <p:xfrm>
          <a:off x="2274889" y="2814638"/>
          <a:ext cx="3946525" cy="1439862"/>
        </p:xfrm>
        <a:graphic>
          <a:graphicData uri="http://schemas.openxmlformats.org/presentationml/2006/ole">
            <mc:AlternateContent xmlns:mc="http://schemas.openxmlformats.org/markup-compatibility/2006">
              <mc:Choice xmlns:v="urn:schemas-microsoft-com:vml" Requires="v">
                <p:oleObj r:id="rId2" imgW="1320800" imgH="482600" progId="Equation.DSMT4">
                  <p:embed/>
                </p:oleObj>
              </mc:Choice>
              <mc:Fallback>
                <p:oleObj r:id="rId2" imgW="1320800" imgH="482600" progId="Equation.DSMT4">
                  <p:embed/>
                  <p:pic>
                    <p:nvPicPr>
                      <p:cNvPr id="25604" name="Object 4">
                        <a:extLst>
                          <a:ext uri="{FF2B5EF4-FFF2-40B4-BE49-F238E27FC236}">
                            <a16:creationId xmlns:a16="http://schemas.microsoft.com/office/drawing/2014/main" id="{27241B06-6A75-43DB-B51E-1BD93C740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89" y="2814638"/>
                        <a:ext cx="394652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a:extLst>
              <a:ext uri="{FF2B5EF4-FFF2-40B4-BE49-F238E27FC236}">
                <a16:creationId xmlns:a16="http://schemas.microsoft.com/office/drawing/2014/main" id="{EBFFDA82-47DD-47C7-A44E-DF2A5536F09A}"/>
              </a:ext>
            </a:extLst>
          </p:cNvPr>
          <p:cNvGraphicFramePr>
            <a:graphicFrameLocks noChangeAspect="1"/>
          </p:cNvGraphicFramePr>
          <p:nvPr/>
        </p:nvGraphicFramePr>
        <p:xfrm>
          <a:off x="3619500" y="4165600"/>
          <a:ext cx="2916238" cy="776288"/>
        </p:xfrm>
        <a:graphic>
          <a:graphicData uri="http://schemas.openxmlformats.org/presentationml/2006/ole">
            <mc:AlternateContent xmlns:mc="http://schemas.openxmlformats.org/markup-compatibility/2006">
              <mc:Choice xmlns:v="urn:schemas-microsoft-com:vml" Requires="v">
                <p:oleObj r:id="rId4" imgW="824784" imgH="215713" progId="Equation.DSMT4">
                  <p:embed/>
                </p:oleObj>
              </mc:Choice>
              <mc:Fallback>
                <p:oleObj r:id="rId4" imgW="824784" imgH="215713" progId="Equation.DSMT4">
                  <p:embed/>
                  <p:pic>
                    <p:nvPicPr>
                      <p:cNvPr id="25605" name="Object 5">
                        <a:extLst>
                          <a:ext uri="{FF2B5EF4-FFF2-40B4-BE49-F238E27FC236}">
                            <a16:creationId xmlns:a16="http://schemas.microsoft.com/office/drawing/2014/main" id="{EBFFDA82-47DD-47C7-A44E-DF2A5536F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4165600"/>
                        <a:ext cx="291623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Text Box 6">
            <a:extLst>
              <a:ext uri="{FF2B5EF4-FFF2-40B4-BE49-F238E27FC236}">
                <a16:creationId xmlns:a16="http://schemas.microsoft.com/office/drawing/2014/main" id="{23F0233E-2625-4988-A220-3B55359A09F8}"/>
              </a:ext>
            </a:extLst>
          </p:cNvPr>
          <p:cNvSpPr txBox="1">
            <a:spLocks noChangeArrowheads="1"/>
          </p:cNvSpPr>
          <p:nvPr/>
        </p:nvSpPr>
        <p:spPr bwMode="auto">
          <a:xfrm>
            <a:off x="1919288" y="4987925"/>
            <a:ext cx="605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latin typeface="宋体" panose="02010600030101010101" pitchFamily="2" charset="-122"/>
              </a:rPr>
              <a:t>满足上式的点构成与波矢垂直的一系列平面</a:t>
            </a:r>
            <a:r>
              <a:rPr lang="zh-CN" altLang="zh-CN" sz="2400">
                <a:latin typeface="Times New Roman" panose="02020603050405020304" pitchFamily="18" charset="0"/>
              </a:rPr>
              <a:t> </a:t>
            </a:r>
          </a:p>
        </p:txBody>
      </p:sp>
      <p:sp>
        <p:nvSpPr>
          <p:cNvPr id="25607" name="Text Box 7">
            <a:extLst>
              <a:ext uri="{FF2B5EF4-FFF2-40B4-BE49-F238E27FC236}">
                <a16:creationId xmlns:a16="http://schemas.microsoft.com/office/drawing/2014/main" id="{BDF004DB-969F-4944-A37E-3ADF5B9FE635}"/>
              </a:ext>
            </a:extLst>
          </p:cNvPr>
          <p:cNvSpPr txBox="1">
            <a:spLocks noChangeArrowheads="1"/>
          </p:cNvSpPr>
          <p:nvPr/>
        </p:nvSpPr>
        <p:spPr bwMode="auto">
          <a:xfrm>
            <a:off x="2208213" y="4430713"/>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波面</a:t>
            </a:r>
          </a:p>
        </p:txBody>
      </p:sp>
      <p:sp>
        <p:nvSpPr>
          <p:cNvPr id="25608" name="AutoShape 8">
            <a:extLst>
              <a:ext uri="{FF2B5EF4-FFF2-40B4-BE49-F238E27FC236}">
                <a16:creationId xmlns:a16="http://schemas.microsoft.com/office/drawing/2014/main" id="{72D267F5-ABC5-45E1-9C23-4F4FE6680EC4}"/>
              </a:ext>
            </a:extLst>
          </p:cNvPr>
          <p:cNvSpPr>
            <a:spLocks noChangeArrowheads="1"/>
          </p:cNvSpPr>
          <p:nvPr/>
        </p:nvSpPr>
        <p:spPr bwMode="auto">
          <a:xfrm rot="5400000" flipH="1">
            <a:off x="6923882" y="3391694"/>
            <a:ext cx="1568450" cy="633413"/>
          </a:xfrm>
          <a:prstGeom prst="parallelogram">
            <a:avLst>
              <a:gd name="adj" fmla="val 61905"/>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9" name="AutoShape 9">
            <a:extLst>
              <a:ext uri="{FF2B5EF4-FFF2-40B4-BE49-F238E27FC236}">
                <a16:creationId xmlns:a16="http://schemas.microsoft.com/office/drawing/2014/main" id="{AA05DF72-D17A-4CCB-AB49-5CC98D91BC68}"/>
              </a:ext>
            </a:extLst>
          </p:cNvPr>
          <p:cNvSpPr>
            <a:spLocks noChangeArrowheads="1"/>
          </p:cNvSpPr>
          <p:nvPr/>
        </p:nvSpPr>
        <p:spPr bwMode="auto">
          <a:xfrm rot="5400000" flipH="1">
            <a:off x="7487444" y="3407569"/>
            <a:ext cx="1568450" cy="633412"/>
          </a:xfrm>
          <a:prstGeom prst="parallelogram">
            <a:avLst>
              <a:gd name="adj" fmla="val 61905"/>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0" name="AutoShape 10">
            <a:extLst>
              <a:ext uri="{FF2B5EF4-FFF2-40B4-BE49-F238E27FC236}">
                <a16:creationId xmlns:a16="http://schemas.microsoft.com/office/drawing/2014/main" id="{595AF547-624E-40B7-B9A5-E8C720465CFD}"/>
              </a:ext>
            </a:extLst>
          </p:cNvPr>
          <p:cNvSpPr>
            <a:spLocks noChangeArrowheads="1"/>
          </p:cNvSpPr>
          <p:nvPr/>
        </p:nvSpPr>
        <p:spPr bwMode="auto">
          <a:xfrm rot="5400000" flipH="1">
            <a:off x="8090694" y="3391694"/>
            <a:ext cx="1568450" cy="633412"/>
          </a:xfrm>
          <a:prstGeom prst="parallelogram">
            <a:avLst>
              <a:gd name="adj" fmla="val 61905"/>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1" name="AutoShape 11">
            <a:extLst>
              <a:ext uri="{FF2B5EF4-FFF2-40B4-BE49-F238E27FC236}">
                <a16:creationId xmlns:a16="http://schemas.microsoft.com/office/drawing/2014/main" id="{1B111D24-2F6E-44FE-8B5B-647E67D6F2BB}"/>
              </a:ext>
            </a:extLst>
          </p:cNvPr>
          <p:cNvSpPr>
            <a:spLocks noChangeArrowheads="1"/>
          </p:cNvSpPr>
          <p:nvPr/>
        </p:nvSpPr>
        <p:spPr bwMode="auto">
          <a:xfrm rot="5400000" flipH="1">
            <a:off x="8666957" y="3407569"/>
            <a:ext cx="1568450" cy="633413"/>
          </a:xfrm>
          <a:prstGeom prst="parallelogram">
            <a:avLst>
              <a:gd name="adj" fmla="val 61905"/>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2" name="Line 12">
            <a:extLst>
              <a:ext uri="{FF2B5EF4-FFF2-40B4-BE49-F238E27FC236}">
                <a16:creationId xmlns:a16="http://schemas.microsoft.com/office/drawing/2014/main" id="{CFAB0256-D49F-44E5-BBD0-623953EE7CFD}"/>
              </a:ext>
            </a:extLst>
          </p:cNvPr>
          <p:cNvSpPr>
            <a:spLocks noChangeShapeType="1"/>
          </p:cNvSpPr>
          <p:nvPr/>
        </p:nvSpPr>
        <p:spPr bwMode="auto">
          <a:xfrm>
            <a:off x="9480550" y="3716338"/>
            <a:ext cx="719138" cy="0"/>
          </a:xfrm>
          <a:prstGeom prst="line">
            <a:avLst/>
          </a:prstGeom>
          <a:noFill/>
          <a:ln w="28575"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3" name="Line 13">
            <a:extLst>
              <a:ext uri="{FF2B5EF4-FFF2-40B4-BE49-F238E27FC236}">
                <a16:creationId xmlns:a16="http://schemas.microsoft.com/office/drawing/2014/main" id="{461C1DFE-AAAB-4D08-B3B3-D5B17D391A6A}"/>
              </a:ext>
            </a:extLst>
          </p:cNvPr>
          <p:cNvSpPr>
            <a:spLocks noChangeShapeType="1"/>
          </p:cNvSpPr>
          <p:nvPr/>
        </p:nvSpPr>
        <p:spPr bwMode="auto">
          <a:xfrm flipH="1">
            <a:off x="9120188" y="3716338"/>
            <a:ext cx="360362"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4" name="Line 14">
            <a:extLst>
              <a:ext uri="{FF2B5EF4-FFF2-40B4-BE49-F238E27FC236}">
                <a16:creationId xmlns:a16="http://schemas.microsoft.com/office/drawing/2014/main" id="{BA48C8EB-6F0C-4F39-ACE4-9620133F2DBF}"/>
              </a:ext>
            </a:extLst>
          </p:cNvPr>
          <p:cNvSpPr>
            <a:spLocks noChangeShapeType="1"/>
          </p:cNvSpPr>
          <p:nvPr/>
        </p:nvSpPr>
        <p:spPr bwMode="auto">
          <a:xfrm>
            <a:off x="8904288" y="3716338"/>
            <a:ext cx="2159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5" name="Line 15">
            <a:extLst>
              <a:ext uri="{FF2B5EF4-FFF2-40B4-BE49-F238E27FC236}">
                <a16:creationId xmlns:a16="http://schemas.microsoft.com/office/drawing/2014/main" id="{C68E7646-B31B-488E-A863-DBA59D8F5743}"/>
              </a:ext>
            </a:extLst>
          </p:cNvPr>
          <p:cNvSpPr>
            <a:spLocks noChangeShapeType="1"/>
          </p:cNvSpPr>
          <p:nvPr/>
        </p:nvSpPr>
        <p:spPr bwMode="auto">
          <a:xfrm flipH="1">
            <a:off x="8543926" y="3716338"/>
            <a:ext cx="360363"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6" name="Line 16">
            <a:extLst>
              <a:ext uri="{FF2B5EF4-FFF2-40B4-BE49-F238E27FC236}">
                <a16:creationId xmlns:a16="http://schemas.microsoft.com/office/drawing/2014/main" id="{23F33D9B-F64E-418F-BAB2-CA18ED1DF1F1}"/>
              </a:ext>
            </a:extLst>
          </p:cNvPr>
          <p:cNvSpPr>
            <a:spLocks noChangeShapeType="1"/>
          </p:cNvSpPr>
          <p:nvPr/>
        </p:nvSpPr>
        <p:spPr bwMode="auto">
          <a:xfrm>
            <a:off x="8328025" y="3716338"/>
            <a:ext cx="2159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7" name="Line 17">
            <a:extLst>
              <a:ext uri="{FF2B5EF4-FFF2-40B4-BE49-F238E27FC236}">
                <a16:creationId xmlns:a16="http://schemas.microsoft.com/office/drawing/2014/main" id="{33A5C176-B556-44C6-9955-E2DE4B1C3FC9}"/>
              </a:ext>
            </a:extLst>
          </p:cNvPr>
          <p:cNvSpPr>
            <a:spLocks noChangeShapeType="1"/>
          </p:cNvSpPr>
          <p:nvPr/>
        </p:nvSpPr>
        <p:spPr bwMode="auto">
          <a:xfrm flipH="1">
            <a:off x="7967663" y="3716338"/>
            <a:ext cx="360362"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8" name="Line 18">
            <a:extLst>
              <a:ext uri="{FF2B5EF4-FFF2-40B4-BE49-F238E27FC236}">
                <a16:creationId xmlns:a16="http://schemas.microsoft.com/office/drawing/2014/main" id="{B71FC809-3005-4FA6-909A-7F5B8F4CF97C}"/>
              </a:ext>
            </a:extLst>
          </p:cNvPr>
          <p:cNvSpPr>
            <a:spLocks noChangeShapeType="1"/>
          </p:cNvSpPr>
          <p:nvPr/>
        </p:nvSpPr>
        <p:spPr bwMode="auto">
          <a:xfrm>
            <a:off x="7751763" y="3716338"/>
            <a:ext cx="2159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9" name="Line 19">
            <a:extLst>
              <a:ext uri="{FF2B5EF4-FFF2-40B4-BE49-F238E27FC236}">
                <a16:creationId xmlns:a16="http://schemas.microsoft.com/office/drawing/2014/main" id="{20D7F02F-D246-4A4E-BCDB-89E62E9A61DC}"/>
              </a:ext>
            </a:extLst>
          </p:cNvPr>
          <p:cNvSpPr>
            <a:spLocks noChangeShapeType="1"/>
          </p:cNvSpPr>
          <p:nvPr/>
        </p:nvSpPr>
        <p:spPr bwMode="auto">
          <a:xfrm flipH="1">
            <a:off x="7391401" y="3716338"/>
            <a:ext cx="360363"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0" name="Line 20">
            <a:extLst>
              <a:ext uri="{FF2B5EF4-FFF2-40B4-BE49-F238E27FC236}">
                <a16:creationId xmlns:a16="http://schemas.microsoft.com/office/drawing/2014/main" id="{A1EC152B-ABDA-4C87-878F-8FF21F48DB49}"/>
              </a:ext>
            </a:extLst>
          </p:cNvPr>
          <p:cNvSpPr>
            <a:spLocks noChangeShapeType="1"/>
          </p:cNvSpPr>
          <p:nvPr/>
        </p:nvSpPr>
        <p:spPr bwMode="auto">
          <a:xfrm>
            <a:off x="6743700" y="3716338"/>
            <a:ext cx="647700" cy="0"/>
          </a:xfrm>
          <a:prstGeom prst="line">
            <a:avLst/>
          </a:prstGeom>
          <a:noFill/>
          <a:ln w="28575"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1" name="Line 21">
            <a:extLst>
              <a:ext uri="{FF2B5EF4-FFF2-40B4-BE49-F238E27FC236}">
                <a16:creationId xmlns:a16="http://schemas.microsoft.com/office/drawing/2014/main" id="{71073E96-C01E-4B0D-B01B-538C62BABCF2}"/>
              </a:ext>
            </a:extLst>
          </p:cNvPr>
          <p:cNvSpPr>
            <a:spLocks noChangeShapeType="1"/>
          </p:cNvSpPr>
          <p:nvPr/>
        </p:nvSpPr>
        <p:spPr bwMode="auto">
          <a:xfrm flipV="1">
            <a:off x="6743701" y="3357564"/>
            <a:ext cx="1008063" cy="358775"/>
          </a:xfrm>
          <a:prstGeom prst="line">
            <a:avLst/>
          </a:prstGeom>
          <a:noFill/>
          <a:ln w="28575">
            <a:solidFill>
              <a:srgbClr val="FF0000"/>
            </a:solidFill>
            <a:prstDash val="sysDot"/>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2" name="Line 22">
            <a:extLst>
              <a:ext uri="{FF2B5EF4-FFF2-40B4-BE49-F238E27FC236}">
                <a16:creationId xmlns:a16="http://schemas.microsoft.com/office/drawing/2014/main" id="{A22E4F46-A355-4B6B-B831-C0266986A381}"/>
              </a:ext>
            </a:extLst>
          </p:cNvPr>
          <p:cNvSpPr>
            <a:spLocks noChangeShapeType="1"/>
          </p:cNvSpPr>
          <p:nvPr/>
        </p:nvSpPr>
        <p:spPr bwMode="auto">
          <a:xfrm flipV="1">
            <a:off x="6743700" y="3500438"/>
            <a:ext cx="647700" cy="215900"/>
          </a:xfrm>
          <a:prstGeom prst="line">
            <a:avLst/>
          </a:prstGeom>
          <a:noFill/>
          <a:ln w="28575"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5623" name="Object 23">
            <a:extLst>
              <a:ext uri="{FF2B5EF4-FFF2-40B4-BE49-F238E27FC236}">
                <a16:creationId xmlns:a16="http://schemas.microsoft.com/office/drawing/2014/main" id="{C9094B89-09FD-4D6C-B62C-BE6B14945A95}"/>
              </a:ext>
            </a:extLst>
          </p:cNvPr>
          <p:cNvGraphicFramePr>
            <a:graphicFrameLocks noGrp="1" noChangeAspect="1"/>
          </p:cNvGraphicFramePr>
          <p:nvPr>
            <p:ph sz="half" idx="2"/>
          </p:nvPr>
        </p:nvGraphicFramePr>
        <p:xfrm>
          <a:off x="6859589" y="3851275"/>
          <a:ext cx="295275" cy="376238"/>
        </p:xfrm>
        <a:graphic>
          <a:graphicData uri="http://schemas.openxmlformats.org/presentationml/2006/ole">
            <mc:AlternateContent xmlns:mc="http://schemas.openxmlformats.org/markup-compatibility/2006">
              <mc:Choice xmlns:v="urn:schemas-microsoft-com:vml" Requires="v">
                <p:oleObj r:id="rId6" imgW="139761" imgH="177877" progId="Equation.DSMT4">
                  <p:embed/>
                </p:oleObj>
              </mc:Choice>
              <mc:Fallback>
                <p:oleObj r:id="rId6" imgW="139761" imgH="177877" progId="Equation.DSMT4">
                  <p:embed/>
                  <p:pic>
                    <p:nvPicPr>
                      <p:cNvPr id="25623" name="Object 23">
                        <a:extLst>
                          <a:ext uri="{FF2B5EF4-FFF2-40B4-BE49-F238E27FC236}">
                            <a16:creationId xmlns:a16="http://schemas.microsoft.com/office/drawing/2014/main" id="{C9094B89-09FD-4D6C-B62C-BE6B14945A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9589" y="3851275"/>
                        <a:ext cx="295275"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4" name="Object 24">
            <a:extLst>
              <a:ext uri="{FF2B5EF4-FFF2-40B4-BE49-F238E27FC236}">
                <a16:creationId xmlns:a16="http://schemas.microsoft.com/office/drawing/2014/main" id="{62165910-6132-42FF-8474-D159BE6B2487}"/>
              </a:ext>
            </a:extLst>
          </p:cNvPr>
          <p:cNvGraphicFramePr>
            <a:graphicFrameLocks noChangeAspect="1"/>
          </p:cNvGraphicFramePr>
          <p:nvPr/>
        </p:nvGraphicFramePr>
        <p:xfrm>
          <a:off x="7118351" y="3182938"/>
          <a:ext cx="250825" cy="279400"/>
        </p:xfrm>
        <a:graphic>
          <a:graphicData uri="http://schemas.openxmlformats.org/presentationml/2006/ole">
            <mc:AlternateContent xmlns:mc="http://schemas.openxmlformats.org/markup-compatibility/2006">
              <mc:Choice xmlns:v="urn:schemas-microsoft-com:vml" Requires="v">
                <p:oleObj r:id="rId8" imgW="114350" imgH="127055" progId="Equation.DSMT4">
                  <p:embed/>
                </p:oleObj>
              </mc:Choice>
              <mc:Fallback>
                <p:oleObj r:id="rId8" imgW="114350" imgH="127055" progId="Equation.DSMT4">
                  <p:embed/>
                  <p:pic>
                    <p:nvPicPr>
                      <p:cNvPr id="25624" name="Object 24">
                        <a:extLst>
                          <a:ext uri="{FF2B5EF4-FFF2-40B4-BE49-F238E27FC236}">
                            <a16:creationId xmlns:a16="http://schemas.microsoft.com/office/drawing/2014/main" id="{62165910-6132-42FF-8474-D159BE6B24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8351" y="3182938"/>
                        <a:ext cx="250825"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5" name="Object 25">
            <a:extLst>
              <a:ext uri="{FF2B5EF4-FFF2-40B4-BE49-F238E27FC236}">
                <a16:creationId xmlns:a16="http://schemas.microsoft.com/office/drawing/2014/main" id="{AA56C716-7650-4B03-B61B-2E0FBB2088C8}"/>
              </a:ext>
            </a:extLst>
          </p:cNvPr>
          <p:cNvGraphicFramePr>
            <a:graphicFrameLocks noChangeAspect="1"/>
          </p:cNvGraphicFramePr>
          <p:nvPr/>
        </p:nvGraphicFramePr>
        <p:xfrm>
          <a:off x="10056814" y="3830639"/>
          <a:ext cx="306387" cy="388937"/>
        </p:xfrm>
        <a:graphic>
          <a:graphicData uri="http://schemas.openxmlformats.org/presentationml/2006/ole">
            <mc:AlternateContent xmlns:mc="http://schemas.openxmlformats.org/markup-compatibility/2006">
              <mc:Choice xmlns:v="urn:schemas-microsoft-com:vml" Requires="v">
                <p:oleObj r:id="rId10" imgW="139761" imgH="177877" progId="Equation.DSMT4">
                  <p:embed/>
                </p:oleObj>
              </mc:Choice>
              <mc:Fallback>
                <p:oleObj r:id="rId10" imgW="139761" imgH="177877" progId="Equation.DSMT4">
                  <p:embed/>
                  <p:pic>
                    <p:nvPicPr>
                      <p:cNvPr id="25625" name="Object 25">
                        <a:extLst>
                          <a:ext uri="{FF2B5EF4-FFF2-40B4-BE49-F238E27FC236}">
                            <a16:creationId xmlns:a16="http://schemas.microsoft.com/office/drawing/2014/main" id="{AA56C716-7650-4B03-B61B-2E0FBB2088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56814" y="3830639"/>
                        <a:ext cx="306387"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5604"/>
                                        </p:tgtEl>
                                        <p:attrNameLst>
                                          <p:attrName>style.visibility</p:attrName>
                                        </p:attrNameLst>
                                      </p:cBhvr>
                                      <p:to>
                                        <p:strVal val="visible"/>
                                      </p:to>
                                    </p:set>
                                    <p:anim calcmode="lin" valueType="num">
                                      <p:cBhvr additive="base">
                                        <p:cTn id="19" dur="500" fill="hold"/>
                                        <p:tgtEl>
                                          <p:spTgt spid="25604"/>
                                        </p:tgtEl>
                                        <p:attrNameLst>
                                          <p:attrName>ppt_x</p:attrName>
                                        </p:attrNameLst>
                                      </p:cBhvr>
                                      <p:tavLst>
                                        <p:tav tm="0">
                                          <p:val>
                                            <p:strVal val="0-#ppt_w/2"/>
                                          </p:val>
                                        </p:tav>
                                        <p:tav tm="100000">
                                          <p:val>
                                            <p:strVal val="#ppt_x"/>
                                          </p:val>
                                        </p:tav>
                                      </p:tavLst>
                                    </p:anim>
                                    <p:anim calcmode="lin" valueType="num">
                                      <p:cBhvr additive="base">
                                        <p:cTn id="20" dur="500" fill="hold"/>
                                        <p:tgtEl>
                                          <p:spTgt spid="2560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5607"/>
                                        </p:tgtEl>
                                        <p:attrNameLst>
                                          <p:attrName>style.visibility</p:attrName>
                                        </p:attrNameLst>
                                      </p:cBhvr>
                                      <p:to>
                                        <p:strVal val="visible"/>
                                      </p:to>
                                    </p:set>
                                    <p:anim calcmode="lin" valueType="num">
                                      <p:cBhvr additive="base">
                                        <p:cTn id="25" dur="500" fill="hold"/>
                                        <p:tgtEl>
                                          <p:spTgt spid="25607"/>
                                        </p:tgtEl>
                                        <p:attrNameLst>
                                          <p:attrName>ppt_x</p:attrName>
                                        </p:attrNameLst>
                                      </p:cBhvr>
                                      <p:tavLst>
                                        <p:tav tm="0">
                                          <p:val>
                                            <p:strVal val="0-#ppt_w/2"/>
                                          </p:val>
                                        </p:tav>
                                        <p:tav tm="100000">
                                          <p:val>
                                            <p:strVal val="#ppt_x"/>
                                          </p:val>
                                        </p:tav>
                                      </p:tavLst>
                                    </p:anim>
                                    <p:anim calcmode="lin" valueType="num">
                                      <p:cBhvr additive="base">
                                        <p:cTn id="26" dur="500" fill="hold"/>
                                        <p:tgtEl>
                                          <p:spTgt spid="2560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5605"/>
                                        </p:tgtEl>
                                        <p:attrNameLst>
                                          <p:attrName>style.visibility</p:attrName>
                                        </p:attrNameLst>
                                      </p:cBhvr>
                                      <p:to>
                                        <p:strVal val="visible"/>
                                      </p:to>
                                    </p:set>
                                    <p:anim calcmode="lin" valueType="num">
                                      <p:cBhvr additive="base">
                                        <p:cTn id="31" dur="500" fill="hold"/>
                                        <p:tgtEl>
                                          <p:spTgt spid="25605"/>
                                        </p:tgtEl>
                                        <p:attrNameLst>
                                          <p:attrName>ppt_x</p:attrName>
                                        </p:attrNameLst>
                                      </p:cBhvr>
                                      <p:tavLst>
                                        <p:tav tm="0">
                                          <p:val>
                                            <p:strVal val="0-#ppt_w/2"/>
                                          </p:val>
                                        </p:tav>
                                        <p:tav tm="100000">
                                          <p:val>
                                            <p:strVal val="#ppt_x"/>
                                          </p:val>
                                        </p:tav>
                                      </p:tavLst>
                                    </p:anim>
                                    <p:anim calcmode="lin" valueType="num">
                                      <p:cBhvr additive="base">
                                        <p:cTn id="32" dur="500" fill="hold"/>
                                        <p:tgtEl>
                                          <p:spTgt spid="2560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5606"/>
                                        </p:tgtEl>
                                        <p:attrNameLst>
                                          <p:attrName>style.visibility</p:attrName>
                                        </p:attrNameLst>
                                      </p:cBhvr>
                                      <p:to>
                                        <p:strVal val="visible"/>
                                      </p:to>
                                    </p:set>
                                    <p:anim calcmode="lin" valueType="num">
                                      <p:cBhvr additive="base">
                                        <p:cTn id="37" dur="500" fill="hold"/>
                                        <p:tgtEl>
                                          <p:spTgt spid="25606"/>
                                        </p:tgtEl>
                                        <p:attrNameLst>
                                          <p:attrName>ppt_x</p:attrName>
                                        </p:attrNameLst>
                                      </p:cBhvr>
                                      <p:tavLst>
                                        <p:tav tm="0">
                                          <p:val>
                                            <p:strVal val="0-#ppt_w/2"/>
                                          </p:val>
                                        </p:tav>
                                        <p:tav tm="100000">
                                          <p:val>
                                            <p:strVal val="#ppt_x"/>
                                          </p:val>
                                        </p:tav>
                                      </p:tavLst>
                                    </p:anim>
                                    <p:anim calcmode="lin" valueType="num">
                                      <p:cBhvr additive="base">
                                        <p:cTn id="38" dur="500" fill="hold"/>
                                        <p:tgtEl>
                                          <p:spTgt spid="256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P spid="25606" grpId="0" autoUpdateAnimBg="0"/>
      <p:bldP spid="2560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a:extLst>
              <a:ext uri="{FF2B5EF4-FFF2-40B4-BE49-F238E27FC236}">
                <a16:creationId xmlns:a16="http://schemas.microsoft.com/office/drawing/2014/main" id="{C9B7C133-4AD6-48ED-8CB3-73A55F23D78E}"/>
              </a:ext>
            </a:extLst>
          </p:cNvPr>
          <p:cNvSpPr>
            <a:spLocks noChangeShapeType="1"/>
          </p:cNvSpPr>
          <p:nvPr/>
        </p:nvSpPr>
        <p:spPr bwMode="auto">
          <a:xfrm flipV="1">
            <a:off x="4572000" y="838200"/>
            <a:ext cx="0" cy="3810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7" name="Line 3">
            <a:extLst>
              <a:ext uri="{FF2B5EF4-FFF2-40B4-BE49-F238E27FC236}">
                <a16:creationId xmlns:a16="http://schemas.microsoft.com/office/drawing/2014/main" id="{00D85214-6ADC-4CD9-B88F-028EB8684A27}"/>
              </a:ext>
            </a:extLst>
          </p:cNvPr>
          <p:cNvSpPr>
            <a:spLocks noChangeShapeType="1"/>
          </p:cNvSpPr>
          <p:nvPr/>
        </p:nvSpPr>
        <p:spPr bwMode="auto">
          <a:xfrm>
            <a:off x="8382000" y="46482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8" name="Line 4">
            <a:extLst>
              <a:ext uri="{FF2B5EF4-FFF2-40B4-BE49-F238E27FC236}">
                <a16:creationId xmlns:a16="http://schemas.microsoft.com/office/drawing/2014/main" id="{9C63E78F-33DD-442B-B074-4534C3FDBBD4}"/>
              </a:ext>
            </a:extLst>
          </p:cNvPr>
          <p:cNvSpPr>
            <a:spLocks noChangeShapeType="1"/>
          </p:cNvSpPr>
          <p:nvPr/>
        </p:nvSpPr>
        <p:spPr bwMode="auto">
          <a:xfrm flipV="1">
            <a:off x="4572000" y="3581400"/>
            <a:ext cx="2133600" cy="10668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9" name="Line 5">
            <a:extLst>
              <a:ext uri="{FF2B5EF4-FFF2-40B4-BE49-F238E27FC236}">
                <a16:creationId xmlns:a16="http://schemas.microsoft.com/office/drawing/2014/main" id="{174B36F5-2A78-4867-82BF-B4C361ACA77C}"/>
              </a:ext>
            </a:extLst>
          </p:cNvPr>
          <p:cNvSpPr>
            <a:spLocks noChangeShapeType="1"/>
          </p:cNvSpPr>
          <p:nvPr/>
        </p:nvSpPr>
        <p:spPr bwMode="auto">
          <a:xfrm flipV="1">
            <a:off x="4572000" y="4267200"/>
            <a:ext cx="3429000" cy="3810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0" name="Line 6">
            <a:extLst>
              <a:ext uri="{FF2B5EF4-FFF2-40B4-BE49-F238E27FC236}">
                <a16:creationId xmlns:a16="http://schemas.microsoft.com/office/drawing/2014/main" id="{E4638416-3253-43B1-9C2C-D7F9922179B2}"/>
              </a:ext>
            </a:extLst>
          </p:cNvPr>
          <p:cNvSpPr>
            <a:spLocks noChangeShapeType="1"/>
          </p:cNvSpPr>
          <p:nvPr/>
        </p:nvSpPr>
        <p:spPr bwMode="auto">
          <a:xfrm flipV="1">
            <a:off x="4572000" y="2819400"/>
            <a:ext cx="1447800" cy="18288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1" name="AutoShape 7">
            <a:extLst>
              <a:ext uri="{FF2B5EF4-FFF2-40B4-BE49-F238E27FC236}">
                <a16:creationId xmlns:a16="http://schemas.microsoft.com/office/drawing/2014/main" id="{8C931FED-0F4B-4FDF-B090-4D537FCDA330}"/>
              </a:ext>
            </a:extLst>
          </p:cNvPr>
          <p:cNvSpPr>
            <a:spLocks noChangeArrowheads="1"/>
          </p:cNvSpPr>
          <p:nvPr/>
        </p:nvSpPr>
        <p:spPr bwMode="auto">
          <a:xfrm rot="18193213">
            <a:off x="5346701" y="2425701"/>
            <a:ext cx="2373313" cy="2246313"/>
          </a:xfrm>
          <a:prstGeom prst="parallelogram">
            <a:avLst>
              <a:gd name="adj" fmla="val 53600"/>
            </a:avLst>
          </a:prstGeom>
          <a:noFill/>
          <a:ln w="9525">
            <a:solidFill>
              <a:schemeClr val="tx1"/>
            </a:solidFill>
            <a:miter lim="800000"/>
            <a:headEnd/>
            <a:tailEnd/>
          </a:ln>
          <a:effectLst/>
          <a:extLst>
            <a:ext uri="{909E8E84-426E-40DD-AFC4-6F175D3DCCD1}">
              <a14:hiddenFill xmlns:a14="http://schemas.microsoft.com/office/drawing/2010/main">
                <a:gradFill rotWithShape="0">
                  <a:gsLst>
                    <a:gs pos="0">
                      <a:srgbClr val="C0C0C0"/>
                    </a:gs>
                    <a:gs pos="50000">
                      <a:srgbClr val="595959"/>
                    </a:gs>
                    <a:gs pos="100000">
                      <a:srgbClr val="C0C0C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2" name="Oval 8">
            <a:extLst>
              <a:ext uri="{FF2B5EF4-FFF2-40B4-BE49-F238E27FC236}">
                <a16:creationId xmlns:a16="http://schemas.microsoft.com/office/drawing/2014/main" id="{F3D5CA13-C0D7-4E66-947D-114D453FFE72}"/>
              </a:ext>
            </a:extLst>
          </p:cNvPr>
          <p:cNvSpPr>
            <a:spLocks noChangeArrowheads="1"/>
          </p:cNvSpPr>
          <p:nvPr/>
        </p:nvSpPr>
        <p:spPr bwMode="auto">
          <a:xfrm rot="19797689">
            <a:off x="6629400" y="3467100"/>
            <a:ext cx="152400" cy="2286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3" name="Line 9">
            <a:extLst>
              <a:ext uri="{FF2B5EF4-FFF2-40B4-BE49-F238E27FC236}">
                <a16:creationId xmlns:a16="http://schemas.microsoft.com/office/drawing/2014/main" id="{BD0B4AA6-383A-4C88-978E-9F7E385FFFAA}"/>
              </a:ext>
            </a:extLst>
          </p:cNvPr>
          <p:cNvSpPr>
            <a:spLocks noChangeShapeType="1"/>
          </p:cNvSpPr>
          <p:nvPr/>
        </p:nvSpPr>
        <p:spPr bwMode="auto">
          <a:xfrm flipV="1">
            <a:off x="6705600" y="2590800"/>
            <a:ext cx="2057400" cy="9906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4" name="Line 10">
            <a:extLst>
              <a:ext uri="{FF2B5EF4-FFF2-40B4-BE49-F238E27FC236}">
                <a16:creationId xmlns:a16="http://schemas.microsoft.com/office/drawing/2014/main" id="{79FF5377-FCCE-414F-9F62-07A8A46E4937}"/>
              </a:ext>
            </a:extLst>
          </p:cNvPr>
          <p:cNvSpPr>
            <a:spLocks noChangeShapeType="1"/>
          </p:cNvSpPr>
          <p:nvPr/>
        </p:nvSpPr>
        <p:spPr bwMode="auto">
          <a:xfrm flipH="1">
            <a:off x="2667000" y="4648200"/>
            <a:ext cx="19050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 name="AutoShape 11">
            <a:extLst>
              <a:ext uri="{FF2B5EF4-FFF2-40B4-BE49-F238E27FC236}">
                <a16:creationId xmlns:a16="http://schemas.microsoft.com/office/drawing/2014/main" id="{B262FC7B-DB76-4945-B814-291659B6D614}"/>
              </a:ext>
            </a:extLst>
          </p:cNvPr>
          <p:cNvSpPr>
            <a:spLocks noChangeArrowheads="1"/>
          </p:cNvSpPr>
          <p:nvPr/>
        </p:nvSpPr>
        <p:spPr bwMode="auto">
          <a:xfrm rot="18193213">
            <a:off x="5857876" y="1743076"/>
            <a:ext cx="3211513" cy="3040063"/>
          </a:xfrm>
          <a:prstGeom prst="parallelogram">
            <a:avLst>
              <a:gd name="adj" fmla="val 53593"/>
            </a:avLst>
          </a:prstGeom>
          <a:noFill/>
          <a:ln w="9525">
            <a:solidFill>
              <a:schemeClr val="tx1"/>
            </a:solidFill>
            <a:miter lim="800000"/>
            <a:headEnd/>
            <a:tailEnd/>
          </a:ln>
          <a:effectLst/>
          <a:extLst>
            <a:ext uri="{909E8E84-426E-40DD-AFC4-6F175D3DCCD1}">
              <a14:hiddenFill xmlns:a14="http://schemas.microsoft.com/office/drawing/2010/main">
                <a:gradFill rotWithShape="0">
                  <a:gsLst>
                    <a:gs pos="0">
                      <a:srgbClr val="C0C0C0"/>
                    </a:gs>
                    <a:gs pos="50000">
                      <a:srgbClr val="595959"/>
                    </a:gs>
                    <a:gs pos="100000">
                      <a:srgbClr val="C0C0C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6" name="Oval 12">
            <a:extLst>
              <a:ext uri="{FF2B5EF4-FFF2-40B4-BE49-F238E27FC236}">
                <a16:creationId xmlns:a16="http://schemas.microsoft.com/office/drawing/2014/main" id="{69B035EB-25CE-4C19-B618-9D2768E1674B}"/>
              </a:ext>
            </a:extLst>
          </p:cNvPr>
          <p:cNvSpPr>
            <a:spLocks noChangeArrowheads="1"/>
          </p:cNvSpPr>
          <p:nvPr/>
        </p:nvSpPr>
        <p:spPr bwMode="auto">
          <a:xfrm rot="19797689">
            <a:off x="7391400" y="3124200"/>
            <a:ext cx="152400" cy="2286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7" name="Line 13">
            <a:extLst>
              <a:ext uri="{FF2B5EF4-FFF2-40B4-BE49-F238E27FC236}">
                <a16:creationId xmlns:a16="http://schemas.microsoft.com/office/drawing/2014/main" id="{AF0976CD-06A1-4305-B382-A0B7F4F199F5}"/>
              </a:ext>
            </a:extLst>
          </p:cNvPr>
          <p:cNvSpPr>
            <a:spLocks noChangeShapeType="1"/>
          </p:cNvSpPr>
          <p:nvPr/>
        </p:nvSpPr>
        <p:spPr bwMode="auto">
          <a:xfrm>
            <a:off x="4572000" y="46482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8" name="Line 14">
            <a:extLst>
              <a:ext uri="{FF2B5EF4-FFF2-40B4-BE49-F238E27FC236}">
                <a16:creationId xmlns:a16="http://schemas.microsoft.com/office/drawing/2014/main" id="{F2850912-6050-4EAA-9B2A-8535C089A15F}"/>
              </a:ext>
            </a:extLst>
          </p:cNvPr>
          <p:cNvSpPr>
            <a:spLocks noChangeShapeType="1"/>
          </p:cNvSpPr>
          <p:nvPr/>
        </p:nvSpPr>
        <p:spPr bwMode="auto">
          <a:xfrm>
            <a:off x="6553200" y="4648200"/>
            <a:ext cx="609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9" name="Line 15">
            <a:extLst>
              <a:ext uri="{FF2B5EF4-FFF2-40B4-BE49-F238E27FC236}">
                <a16:creationId xmlns:a16="http://schemas.microsoft.com/office/drawing/2014/main" id="{AF54015E-03E3-4054-95C9-8FF49FAC0A59}"/>
              </a:ext>
            </a:extLst>
          </p:cNvPr>
          <p:cNvSpPr>
            <a:spLocks noChangeShapeType="1"/>
          </p:cNvSpPr>
          <p:nvPr/>
        </p:nvSpPr>
        <p:spPr bwMode="auto">
          <a:xfrm>
            <a:off x="7162800" y="4648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0" name="Line 16">
            <a:extLst>
              <a:ext uri="{FF2B5EF4-FFF2-40B4-BE49-F238E27FC236}">
                <a16:creationId xmlns:a16="http://schemas.microsoft.com/office/drawing/2014/main" id="{D5716749-AF34-4455-B826-AD234BEDC2E0}"/>
              </a:ext>
            </a:extLst>
          </p:cNvPr>
          <p:cNvSpPr>
            <a:spLocks noChangeShapeType="1"/>
          </p:cNvSpPr>
          <p:nvPr/>
        </p:nvSpPr>
        <p:spPr bwMode="auto">
          <a:xfrm>
            <a:off x="7391400" y="4648200"/>
            <a:ext cx="990600"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6641" name="Object 17">
            <a:extLst>
              <a:ext uri="{FF2B5EF4-FFF2-40B4-BE49-F238E27FC236}">
                <a16:creationId xmlns:a16="http://schemas.microsoft.com/office/drawing/2014/main" id="{7F774909-3185-4D2D-BBC9-57A9EA6F3DF6}"/>
              </a:ext>
            </a:extLst>
          </p:cNvPr>
          <p:cNvGraphicFramePr>
            <a:graphicFrameLocks noChangeAspect="1"/>
          </p:cNvGraphicFramePr>
          <p:nvPr/>
        </p:nvGraphicFramePr>
        <p:xfrm>
          <a:off x="5808664" y="2281239"/>
          <a:ext cx="350837" cy="631825"/>
        </p:xfrm>
        <a:graphic>
          <a:graphicData uri="http://schemas.openxmlformats.org/presentationml/2006/ole">
            <mc:AlternateContent xmlns:mc="http://schemas.openxmlformats.org/markup-compatibility/2006">
              <mc:Choice xmlns:v="urn:schemas-microsoft-com:vml" Requires="v">
                <p:oleObj r:id="rId2" imgW="126945" imgH="228501" progId="Equation.DSMT4">
                  <p:embed/>
                </p:oleObj>
              </mc:Choice>
              <mc:Fallback>
                <p:oleObj r:id="rId2" imgW="126945" imgH="228501" progId="Equation.DSMT4">
                  <p:embed/>
                  <p:pic>
                    <p:nvPicPr>
                      <p:cNvPr id="26641" name="Object 17">
                        <a:extLst>
                          <a:ext uri="{FF2B5EF4-FFF2-40B4-BE49-F238E27FC236}">
                            <a16:creationId xmlns:a16="http://schemas.microsoft.com/office/drawing/2014/main" id="{7F774909-3185-4D2D-BBC9-57A9EA6F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664" y="2281239"/>
                        <a:ext cx="350837"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2" name="Object 18">
            <a:extLst>
              <a:ext uri="{FF2B5EF4-FFF2-40B4-BE49-F238E27FC236}">
                <a16:creationId xmlns:a16="http://schemas.microsoft.com/office/drawing/2014/main" id="{87544CE5-DD49-4B81-BAE8-07A909AFAA2F}"/>
              </a:ext>
            </a:extLst>
          </p:cNvPr>
          <p:cNvGraphicFramePr>
            <a:graphicFrameLocks noChangeAspect="1"/>
          </p:cNvGraphicFramePr>
          <p:nvPr/>
        </p:nvGraphicFramePr>
        <p:xfrm>
          <a:off x="7861301" y="3729039"/>
          <a:ext cx="385763" cy="631825"/>
        </p:xfrm>
        <a:graphic>
          <a:graphicData uri="http://schemas.openxmlformats.org/presentationml/2006/ole">
            <mc:AlternateContent xmlns:mc="http://schemas.openxmlformats.org/markup-compatibility/2006">
              <mc:Choice xmlns:v="urn:schemas-microsoft-com:vml" Requires="v">
                <p:oleObj r:id="rId4" imgW="139943" imgH="228998" progId="Equation.DSMT4">
                  <p:embed/>
                </p:oleObj>
              </mc:Choice>
              <mc:Fallback>
                <p:oleObj r:id="rId4" imgW="139943" imgH="228998" progId="Equation.DSMT4">
                  <p:embed/>
                  <p:pic>
                    <p:nvPicPr>
                      <p:cNvPr id="26642" name="Object 18">
                        <a:extLst>
                          <a:ext uri="{FF2B5EF4-FFF2-40B4-BE49-F238E27FC236}">
                            <a16:creationId xmlns:a16="http://schemas.microsoft.com/office/drawing/2014/main" id="{87544CE5-DD49-4B81-BAE8-07A909AFA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301" y="3729039"/>
                        <a:ext cx="385763"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3" name="Object 19">
            <a:extLst>
              <a:ext uri="{FF2B5EF4-FFF2-40B4-BE49-F238E27FC236}">
                <a16:creationId xmlns:a16="http://schemas.microsoft.com/office/drawing/2014/main" id="{785F727F-D72D-4837-92ED-5503A3E7A0CB}"/>
              </a:ext>
            </a:extLst>
          </p:cNvPr>
          <p:cNvGraphicFramePr>
            <a:graphicFrameLocks noChangeAspect="1"/>
          </p:cNvGraphicFramePr>
          <p:nvPr/>
        </p:nvGraphicFramePr>
        <p:xfrm>
          <a:off x="8759825" y="2200275"/>
          <a:ext cx="488950" cy="622300"/>
        </p:xfrm>
        <a:graphic>
          <a:graphicData uri="http://schemas.openxmlformats.org/presentationml/2006/ole">
            <mc:AlternateContent xmlns:mc="http://schemas.openxmlformats.org/markup-compatibility/2006">
              <mc:Choice xmlns:v="urn:schemas-microsoft-com:vml" Requires="v">
                <p:oleObj r:id="rId6" imgW="139761" imgH="177877" progId="Equation.DSMT4">
                  <p:embed/>
                </p:oleObj>
              </mc:Choice>
              <mc:Fallback>
                <p:oleObj r:id="rId6" imgW="139761" imgH="177877" progId="Equation.DSMT4">
                  <p:embed/>
                  <p:pic>
                    <p:nvPicPr>
                      <p:cNvPr id="26643" name="Object 19">
                        <a:extLst>
                          <a:ext uri="{FF2B5EF4-FFF2-40B4-BE49-F238E27FC236}">
                            <a16:creationId xmlns:a16="http://schemas.microsoft.com/office/drawing/2014/main" id="{785F727F-D72D-4837-92ED-5503A3E7A0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9825" y="2200275"/>
                        <a:ext cx="48895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6632"/>
                                        </p:tgtEl>
                                        <p:attrNameLst>
                                          <p:attrName>style.visibility</p:attrName>
                                        </p:attrNameLst>
                                      </p:cBhvr>
                                      <p:to>
                                        <p:strVal val="visible"/>
                                      </p:to>
                                    </p:set>
                                    <p:animEffect transition="in" filter="dissolve">
                                      <p:cBhvr>
                                        <p:cTn id="11" dur="500"/>
                                        <p:tgtEl>
                                          <p:spTgt spid="266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663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664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663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26635"/>
                                        </p:tgtEl>
                                        <p:attrNameLst>
                                          <p:attrName>style.visibility</p:attrName>
                                        </p:attrNameLst>
                                      </p:cBhvr>
                                      <p:to>
                                        <p:strVal val="visible"/>
                                      </p:to>
                                    </p:set>
                                    <p:animEffect transition="in" filter="dissolve">
                                      <p:cBhvr>
                                        <p:cTn id="28" dur="500"/>
                                        <p:tgtEl>
                                          <p:spTgt spid="2663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6636"/>
                                        </p:tgtEl>
                                        <p:attrNameLst>
                                          <p:attrName>style.visibility</p:attrName>
                                        </p:attrNameLst>
                                      </p:cBhvr>
                                      <p:to>
                                        <p:strVal val="visible"/>
                                      </p:to>
                                    </p:set>
                                    <p:animEffect transition="in" filter="dissolve">
                                      <p:cBhvr>
                                        <p:cTn id="33" dur="500"/>
                                        <p:tgtEl>
                                          <p:spTgt spid="2663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2662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26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D613C91-90AB-445E-8CC8-2FF5102401F4}"/>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波矢的方向角表示</a:t>
            </a:r>
            <a:r>
              <a:rPr lang="zh-CN" altLang="zh-CN"/>
              <a:t> </a:t>
            </a:r>
          </a:p>
        </p:txBody>
      </p:sp>
      <p:sp>
        <p:nvSpPr>
          <p:cNvPr id="27651" name="Rectangle 3">
            <a:extLst>
              <a:ext uri="{FF2B5EF4-FFF2-40B4-BE49-F238E27FC236}">
                <a16:creationId xmlns:a16="http://schemas.microsoft.com/office/drawing/2014/main" id="{CD3AA4DA-1D5E-4064-8F71-23DAE8737A3E}"/>
              </a:ext>
            </a:extLst>
          </p:cNvPr>
          <p:cNvSpPr>
            <a:spLocks noGrp="1" noChangeArrowheads="1"/>
          </p:cNvSpPr>
          <p:nvPr>
            <p:ph type="body" idx="1"/>
          </p:nvPr>
        </p:nvSpPr>
        <p:spPr/>
        <p:txBody>
          <a:bodyPr/>
          <a:lstStyle/>
          <a:p>
            <a:pPr eaLnBrk="1" hangingPunct="1"/>
            <a:r>
              <a:rPr lang="zh-CN" altLang="zh-CN"/>
              <a:t>在数学中常用方向余弦表示矢量的方向，即用矢量与坐标轴间的夹角表示</a:t>
            </a:r>
          </a:p>
          <a:p>
            <a:pPr eaLnBrk="1" hangingPunct="1"/>
            <a:r>
              <a:rPr lang="zh-CN" altLang="zh-CN"/>
              <a:t>在光学中习惯上采用波矢与平面间的夹角表示矢量的方向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a:extLst>
              <a:ext uri="{FF2B5EF4-FFF2-40B4-BE49-F238E27FC236}">
                <a16:creationId xmlns:a16="http://schemas.microsoft.com/office/drawing/2014/main" id="{BA9F40F9-F86B-49EE-AAF4-A2048DCDC3CF}"/>
              </a:ext>
            </a:extLst>
          </p:cNvPr>
          <p:cNvSpPr>
            <a:spLocks noChangeShapeType="1"/>
          </p:cNvSpPr>
          <p:nvPr/>
        </p:nvSpPr>
        <p:spPr bwMode="auto">
          <a:xfrm>
            <a:off x="5067300" y="528638"/>
            <a:ext cx="0" cy="342265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8675" name="Line 3">
            <a:extLst>
              <a:ext uri="{FF2B5EF4-FFF2-40B4-BE49-F238E27FC236}">
                <a16:creationId xmlns:a16="http://schemas.microsoft.com/office/drawing/2014/main" id="{86C0E30D-54DE-4205-B98C-30B5A1821417}"/>
              </a:ext>
            </a:extLst>
          </p:cNvPr>
          <p:cNvSpPr>
            <a:spLocks noChangeShapeType="1"/>
          </p:cNvSpPr>
          <p:nvPr/>
        </p:nvSpPr>
        <p:spPr bwMode="auto">
          <a:xfrm>
            <a:off x="5067300" y="3951288"/>
            <a:ext cx="3771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6" name="Line 4">
            <a:extLst>
              <a:ext uri="{FF2B5EF4-FFF2-40B4-BE49-F238E27FC236}">
                <a16:creationId xmlns:a16="http://schemas.microsoft.com/office/drawing/2014/main" id="{90EFB82D-737F-4804-8078-16BBE75DBF1D}"/>
              </a:ext>
            </a:extLst>
          </p:cNvPr>
          <p:cNvSpPr>
            <a:spLocks noChangeShapeType="1"/>
          </p:cNvSpPr>
          <p:nvPr/>
        </p:nvSpPr>
        <p:spPr bwMode="auto">
          <a:xfrm flipV="1">
            <a:off x="5067300" y="533400"/>
            <a:ext cx="3848100" cy="3417888"/>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7" name="Line 5">
            <a:extLst>
              <a:ext uri="{FF2B5EF4-FFF2-40B4-BE49-F238E27FC236}">
                <a16:creationId xmlns:a16="http://schemas.microsoft.com/office/drawing/2014/main" id="{3FB3ECD5-0E9C-43F2-9808-86225C75DC36}"/>
              </a:ext>
            </a:extLst>
          </p:cNvPr>
          <p:cNvSpPr>
            <a:spLocks noChangeShapeType="1"/>
          </p:cNvSpPr>
          <p:nvPr/>
        </p:nvSpPr>
        <p:spPr bwMode="auto">
          <a:xfrm flipH="1">
            <a:off x="3352800" y="3951288"/>
            <a:ext cx="1714500" cy="11541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8" name="Line 6">
            <a:extLst>
              <a:ext uri="{FF2B5EF4-FFF2-40B4-BE49-F238E27FC236}">
                <a16:creationId xmlns:a16="http://schemas.microsoft.com/office/drawing/2014/main" id="{A3525D17-1E75-4DD9-B7B2-DDFA6FDA4CEF}"/>
              </a:ext>
            </a:extLst>
          </p:cNvPr>
          <p:cNvSpPr>
            <a:spLocks noChangeShapeType="1"/>
          </p:cNvSpPr>
          <p:nvPr/>
        </p:nvSpPr>
        <p:spPr bwMode="auto">
          <a:xfrm>
            <a:off x="3505200" y="2209800"/>
            <a:ext cx="0" cy="2819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9" name="Line 7">
            <a:extLst>
              <a:ext uri="{FF2B5EF4-FFF2-40B4-BE49-F238E27FC236}">
                <a16:creationId xmlns:a16="http://schemas.microsoft.com/office/drawing/2014/main" id="{A54819BB-109A-4C84-AAE1-CF93B9E721FB}"/>
              </a:ext>
            </a:extLst>
          </p:cNvPr>
          <p:cNvSpPr>
            <a:spLocks noChangeShapeType="1"/>
          </p:cNvSpPr>
          <p:nvPr/>
        </p:nvSpPr>
        <p:spPr bwMode="auto">
          <a:xfrm flipH="1">
            <a:off x="6972300" y="3962400"/>
            <a:ext cx="1562100" cy="1066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0" name="Line 8">
            <a:extLst>
              <a:ext uri="{FF2B5EF4-FFF2-40B4-BE49-F238E27FC236}">
                <a16:creationId xmlns:a16="http://schemas.microsoft.com/office/drawing/2014/main" id="{16AD6D9A-ADA9-4F99-AD43-6F9BD4B6FF28}"/>
              </a:ext>
            </a:extLst>
          </p:cNvPr>
          <p:cNvSpPr>
            <a:spLocks noChangeShapeType="1"/>
          </p:cNvSpPr>
          <p:nvPr/>
        </p:nvSpPr>
        <p:spPr bwMode="auto">
          <a:xfrm>
            <a:off x="3505200" y="2209800"/>
            <a:ext cx="350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Arc 9">
            <a:extLst>
              <a:ext uri="{FF2B5EF4-FFF2-40B4-BE49-F238E27FC236}">
                <a16:creationId xmlns:a16="http://schemas.microsoft.com/office/drawing/2014/main" id="{855CE686-0426-4876-954D-CD912252DE69}"/>
              </a:ext>
            </a:extLst>
          </p:cNvPr>
          <p:cNvSpPr>
            <a:spLocks/>
          </p:cNvSpPr>
          <p:nvPr/>
        </p:nvSpPr>
        <p:spPr bwMode="auto">
          <a:xfrm rot="20123489">
            <a:off x="4960938" y="3232151"/>
            <a:ext cx="457200" cy="423863"/>
          </a:xfrm>
          <a:custGeom>
            <a:avLst/>
            <a:gdLst>
              <a:gd name="T0" fmla="*/ 171704 w 21600"/>
              <a:gd name="T1" fmla="*/ 0 h 20019"/>
              <a:gd name="T2" fmla="*/ 457200 w 21600"/>
              <a:gd name="T3" fmla="*/ 423863 h 20019"/>
              <a:gd name="T4" fmla="*/ 0 w 21600"/>
              <a:gd name="T5" fmla="*/ 423863 h 20019"/>
              <a:gd name="T6" fmla="*/ 0 60000 65536"/>
              <a:gd name="T7" fmla="*/ 0 60000 65536"/>
              <a:gd name="T8" fmla="*/ 0 60000 65536"/>
            </a:gdLst>
            <a:ahLst/>
            <a:cxnLst>
              <a:cxn ang="T6">
                <a:pos x="T0" y="T1"/>
              </a:cxn>
              <a:cxn ang="T7">
                <a:pos x="T2" y="T3"/>
              </a:cxn>
              <a:cxn ang="T8">
                <a:pos x="T4" y="T5"/>
              </a:cxn>
            </a:cxnLst>
            <a:rect l="0" t="0" r="r" b="b"/>
            <a:pathLst>
              <a:path w="21600" h="20019" fill="none" extrusionOk="0">
                <a:moveTo>
                  <a:pt x="8111" y="0"/>
                </a:moveTo>
                <a:cubicBezTo>
                  <a:pt x="16265" y="3303"/>
                  <a:pt x="21600" y="11221"/>
                  <a:pt x="21600" y="20019"/>
                </a:cubicBezTo>
              </a:path>
              <a:path w="21600" h="20019" stroke="0" extrusionOk="0">
                <a:moveTo>
                  <a:pt x="8111" y="0"/>
                </a:moveTo>
                <a:cubicBezTo>
                  <a:pt x="16265" y="3303"/>
                  <a:pt x="21600" y="11221"/>
                  <a:pt x="21600" y="20019"/>
                </a:cubicBezTo>
                <a:lnTo>
                  <a:pt x="0" y="20019"/>
                </a:lnTo>
                <a:lnTo>
                  <a:pt x="8111" y="0"/>
                </a:lnTo>
                <a:close/>
              </a:path>
            </a:pathLst>
          </a:custGeom>
          <a:noFill/>
          <a:ln w="38100" cmpd="sng">
            <a:solidFill>
              <a:schemeClr val="folHlink"/>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Line 10">
            <a:extLst>
              <a:ext uri="{FF2B5EF4-FFF2-40B4-BE49-F238E27FC236}">
                <a16:creationId xmlns:a16="http://schemas.microsoft.com/office/drawing/2014/main" id="{D1C7D9DB-F2DE-4747-A923-C482289FE8C7}"/>
              </a:ext>
            </a:extLst>
          </p:cNvPr>
          <p:cNvSpPr>
            <a:spLocks noChangeShapeType="1"/>
          </p:cNvSpPr>
          <p:nvPr/>
        </p:nvSpPr>
        <p:spPr bwMode="auto">
          <a:xfrm>
            <a:off x="3505200" y="5029200"/>
            <a:ext cx="350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Line 11">
            <a:extLst>
              <a:ext uri="{FF2B5EF4-FFF2-40B4-BE49-F238E27FC236}">
                <a16:creationId xmlns:a16="http://schemas.microsoft.com/office/drawing/2014/main" id="{1D719106-51AA-4E04-B49E-A23FAFE884BB}"/>
              </a:ext>
            </a:extLst>
          </p:cNvPr>
          <p:cNvSpPr>
            <a:spLocks noChangeShapeType="1"/>
          </p:cNvSpPr>
          <p:nvPr/>
        </p:nvSpPr>
        <p:spPr bwMode="auto">
          <a:xfrm>
            <a:off x="7010400" y="2209800"/>
            <a:ext cx="0" cy="2819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2">
            <a:extLst>
              <a:ext uri="{FF2B5EF4-FFF2-40B4-BE49-F238E27FC236}">
                <a16:creationId xmlns:a16="http://schemas.microsoft.com/office/drawing/2014/main" id="{1F6AAD52-FDBB-4795-A5FF-ECD394CF7086}"/>
              </a:ext>
            </a:extLst>
          </p:cNvPr>
          <p:cNvSpPr>
            <a:spLocks noChangeShapeType="1"/>
          </p:cNvSpPr>
          <p:nvPr/>
        </p:nvSpPr>
        <p:spPr bwMode="auto">
          <a:xfrm>
            <a:off x="5029200" y="1143000"/>
            <a:ext cx="3505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13">
            <a:extLst>
              <a:ext uri="{FF2B5EF4-FFF2-40B4-BE49-F238E27FC236}">
                <a16:creationId xmlns:a16="http://schemas.microsoft.com/office/drawing/2014/main" id="{471EC4A3-806D-4645-A9F6-09BAA06BB93D}"/>
              </a:ext>
            </a:extLst>
          </p:cNvPr>
          <p:cNvSpPr>
            <a:spLocks noChangeShapeType="1"/>
          </p:cNvSpPr>
          <p:nvPr/>
        </p:nvSpPr>
        <p:spPr bwMode="auto">
          <a:xfrm flipH="1">
            <a:off x="3505200" y="1143000"/>
            <a:ext cx="1562100" cy="1066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6" name="Line 14">
            <a:extLst>
              <a:ext uri="{FF2B5EF4-FFF2-40B4-BE49-F238E27FC236}">
                <a16:creationId xmlns:a16="http://schemas.microsoft.com/office/drawing/2014/main" id="{21B963C9-B9DA-4EF6-8EBA-3209279DE712}"/>
              </a:ext>
            </a:extLst>
          </p:cNvPr>
          <p:cNvSpPr>
            <a:spLocks noChangeShapeType="1"/>
          </p:cNvSpPr>
          <p:nvPr/>
        </p:nvSpPr>
        <p:spPr bwMode="auto">
          <a:xfrm flipH="1">
            <a:off x="7010400" y="1143000"/>
            <a:ext cx="1524000" cy="1066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7" name="Line 15">
            <a:extLst>
              <a:ext uri="{FF2B5EF4-FFF2-40B4-BE49-F238E27FC236}">
                <a16:creationId xmlns:a16="http://schemas.microsoft.com/office/drawing/2014/main" id="{342495D7-A932-446E-904A-4E40D9517CFB}"/>
              </a:ext>
            </a:extLst>
          </p:cNvPr>
          <p:cNvSpPr>
            <a:spLocks noChangeShapeType="1"/>
          </p:cNvSpPr>
          <p:nvPr/>
        </p:nvSpPr>
        <p:spPr bwMode="auto">
          <a:xfrm>
            <a:off x="8534400" y="1143000"/>
            <a:ext cx="0" cy="2819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8" name="Line 16">
            <a:extLst>
              <a:ext uri="{FF2B5EF4-FFF2-40B4-BE49-F238E27FC236}">
                <a16:creationId xmlns:a16="http://schemas.microsoft.com/office/drawing/2014/main" id="{BB5AA656-2902-497A-8E18-E3970A2D023F}"/>
              </a:ext>
            </a:extLst>
          </p:cNvPr>
          <p:cNvSpPr>
            <a:spLocks noChangeShapeType="1"/>
          </p:cNvSpPr>
          <p:nvPr/>
        </p:nvSpPr>
        <p:spPr bwMode="auto">
          <a:xfrm>
            <a:off x="5105400" y="3962400"/>
            <a:ext cx="1905000" cy="106680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9" name="Line 17">
            <a:extLst>
              <a:ext uri="{FF2B5EF4-FFF2-40B4-BE49-F238E27FC236}">
                <a16:creationId xmlns:a16="http://schemas.microsoft.com/office/drawing/2014/main" id="{57979264-8F7E-42BF-AD35-CCB0E475BEE6}"/>
              </a:ext>
            </a:extLst>
          </p:cNvPr>
          <p:cNvSpPr>
            <a:spLocks noChangeShapeType="1"/>
          </p:cNvSpPr>
          <p:nvPr/>
        </p:nvSpPr>
        <p:spPr bwMode="auto">
          <a:xfrm flipH="1" flipV="1">
            <a:off x="3505200" y="2209800"/>
            <a:ext cx="1600200" cy="175260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a:extLst>
              <a:ext uri="{FF2B5EF4-FFF2-40B4-BE49-F238E27FC236}">
                <a16:creationId xmlns:a16="http://schemas.microsoft.com/office/drawing/2014/main" id="{9D7C3450-2035-4DD3-B198-58A7BE651507}"/>
              </a:ext>
            </a:extLst>
          </p:cNvPr>
          <p:cNvSpPr>
            <a:spLocks noChangeShapeType="1"/>
          </p:cNvSpPr>
          <p:nvPr/>
        </p:nvSpPr>
        <p:spPr bwMode="auto">
          <a:xfrm flipV="1">
            <a:off x="5105400" y="1143000"/>
            <a:ext cx="3429000" cy="2819400"/>
          </a:xfrm>
          <a:prstGeom prst="line">
            <a:avLst/>
          </a:prstGeom>
          <a:noFill/>
          <a:ln w="127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1" name="Arc 19">
            <a:extLst>
              <a:ext uri="{FF2B5EF4-FFF2-40B4-BE49-F238E27FC236}">
                <a16:creationId xmlns:a16="http://schemas.microsoft.com/office/drawing/2014/main" id="{3D57AC2A-6AED-4890-B3FE-02875BC55D10}"/>
              </a:ext>
            </a:extLst>
          </p:cNvPr>
          <p:cNvSpPr>
            <a:spLocks/>
          </p:cNvSpPr>
          <p:nvPr/>
        </p:nvSpPr>
        <p:spPr bwMode="auto">
          <a:xfrm rot="16530623">
            <a:off x="4566444" y="3353594"/>
            <a:ext cx="1066800" cy="1065212"/>
          </a:xfrm>
          <a:custGeom>
            <a:avLst/>
            <a:gdLst>
              <a:gd name="T0" fmla="*/ 44598 w 21600"/>
              <a:gd name="T1" fmla="*/ 0 h 21581"/>
              <a:gd name="T2" fmla="*/ 1066800 w 21600"/>
              <a:gd name="T3" fmla="*/ 1065212 h 21581"/>
              <a:gd name="T4" fmla="*/ 0 w 21600"/>
              <a:gd name="T5" fmla="*/ 1065212 h 21581"/>
              <a:gd name="T6" fmla="*/ 0 60000 65536"/>
              <a:gd name="T7" fmla="*/ 0 60000 65536"/>
              <a:gd name="T8" fmla="*/ 0 60000 65536"/>
            </a:gdLst>
            <a:ahLst/>
            <a:cxnLst>
              <a:cxn ang="T6">
                <a:pos x="T0" y="T1"/>
              </a:cxn>
              <a:cxn ang="T7">
                <a:pos x="T2" y="T3"/>
              </a:cxn>
              <a:cxn ang="T8">
                <a:pos x="T4" y="T5"/>
              </a:cxn>
            </a:cxnLst>
            <a:rect l="0" t="0" r="r" b="b"/>
            <a:pathLst>
              <a:path w="21600" h="21581" fill="none" extrusionOk="0">
                <a:moveTo>
                  <a:pt x="903" y="-1"/>
                </a:moveTo>
                <a:cubicBezTo>
                  <a:pt x="12470" y="483"/>
                  <a:pt x="21600" y="10002"/>
                  <a:pt x="21600" y="21581"/>
                </a:cubicBezTo>
              </a:path>
              <a:path w="21600" h="21581" stroke="0" extrusionOk="0">
                <a:moveTo>
                  <a:pt x="903" y="-1"/>
                </a:moveTo>
                <a:cubicBezTo>
                  <a:pt x="12470" y="483"/>
                  <a:pt x="21600" y="10002"/>
                  <a:pt x="21600" y="21581"/>
                </a:cubicBezTo>
                <a:lnTo>
                  <a:pt x="0" y="21581"/>
                </a:lnTo>
                <a:lnTo>
                  <a:pt x="903" y="-1"/>
                </a:lnTo>
                <a:close/>
              </a:path>
            </a:pathLst>
          </a:custGeom>
          <a:noFill/>
          <a:ln w="38100" cmpd="sng">
            <a:solidFill>
              <a:schemeClr val="folHlink"/>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Arc 20">
            <a:extLst>
              <a:ext uri="{FF2B5EF4-FFF2-40B4-BE49-F238E27FC236}">
                <a16:creationId xmlns:a16="http://schemas.microsoft.com/office/drawing/2014/main" id="{89EF9618-A942-479E-9948-F828C023E598}"/>
              </a:ext>
            </a:extLst>
          </p:cNvPr>
          <p:cNvSpPr>
            <a:spLocks/>
          </p:cNvSpPr>
          <p:nvPr/>
        </p:nvSpPr>
        <p:spPr bwMode="auto">
          <a:xfrm rot="21556582">
            <a:off x="5410200" y="3303588"/>
            <a:ext cx="762000" cy="658812"/>
          </a:xfrm>
          <a:custGeom>
            <a:avLst/>
            <a:gdLst>
              <a:gd name="T0" fmla="*/ 383011 w 21600"/>
              <a:gd name="T1" fmla="*/ 0 h 18673"/>
              <a:gd name="T2" fmla="*/ 762000 w 21600"/>
              <a:gd name="T3" fmla="*/ 658812 h 18673"/>
              <a:gd name="T4" fmla="*/ 0 w 21600"/>
              <a:gd name="T5" fmla="*/ 658812 h 18673"/>
              <a:gd name="T6" fmla="*/ 0 60000 65536"/>
              <a:gd name="T7" fmla="*/ 0 60000 65536"/>
              <a:gd name="T8" fmla="*/ 0 60000 65536"/>
            </a:gdLst>
            <a:ahLst/>
            <a:cxnLst>
              <a:cxn ang="T6">
                <a:pos x="T0" y="T1"/>
              </a:cxn>
              <a:cxn ang="T7">
                <a:pos x="T2" y="T3"/>
              </a:cxn>
              <a:cxn ang="T8">
                <a:pos x="T4" y="T5"/>
              </a:cxn>
            </a:cxnLst>
            <a:rect l="0" t="0" r="r" b="b"/>
            <a:pathLst>
              <a:path w="21600" h="18673" fill="none" extrusionOk="0">
                <a:moveTo>
                  <a:pt x="10857" y="-1"/>
                </a:moveTo>
                <a:cubicBezTo>
                  <a:pt x="17507" y="3866"/>
                  <a:pt x="21600" y="10979"/>
                  <a:pt x="21600" y="18673"/>
                </a:cubicBezTo>
              </a:path>
              <a:path w="21600" h="18673" stroke="0" extrusionOk="0">
                <a:moveTo>
                  <a:pt x="10857" y="-1"/>
                </a:moveTo>
                <a:cubicBezTo>
                  <a:pt x="17507" y="3866"/>
                  <a:pt x="21600" y="10979"/>
                  <a:pt x="21600" y="18673"/>
                </a:cubicBezTo>
                <a:lnTo>
                  <a:pt x="0" y="18673"/>
                </a:lnTo>
                <a:lnTo>
                  <a:pt x="10857" y="-1"/>
                </a:lnTo>
                <a:close/>
              </a:path>
            </a:pathLst>
          </a:custGeom>
          <a:noFill/>
          <a:ln w="38100" cmpd="sng">
            <a:solidFill>
              <a:schemeClr val="folHlink"/>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8693" name="Object 21">
            <a:extLst>
              <a:ext uri="{FF2B5EF4-FFF2-40B4-BE49-F238E27FC236}">
                <a16:creationId xmlns:a16="http://schemas.microsoft.com/office/drawing/2014/main" id="{6218A082-1EBB-4572-960A-86790BB85C6F}"/>
              </a:ext>
            </a:extLst>
          </p:cNvPr>
          <p:cNvGraphicFramePr>
            <a:graphicFrameLocks noChangeAspect="1"/>
          </p:cNvGraphicFramePr>
          <p:nvPr/>
        </p:nvGraphicFramePr>
        <p:xfrm>
          <a:off x="5087938" y="2924175"/>
          <a:ext cx="533400" cy="488950"/>
        </p:xfrm>
        <a:graphic>
          <a:graphicData uri="http://schemas.openxmlformats.org/presentationml/2006/ole">
            <mc:AlternateContent xmlns:mc="http://schemas.openxmlformats.org/markup-compatibility/2006">
              <mc:Choice xmlns:v="urn:schemas-microsoft-com:vml" Requires="v">
                <p:oleObj r:id="rId2" imgW="152599" imgH="139882" progId="Equation.3">
                  <p:embed/>
                </p:oleObj>
              </mc:Choice>
              <mc:Fallback>
                <p:oleObj r:id="rId2" imgW="152599" imgH="139882" progId="Equation.3">
                  <p:embed/>
                  <p:pic>
                    <p:nvPicPr>
                      <p:cNvPr id="28693" name="Object 21">
                        <a:extLst>
                          <a:ext uri="{FF2B5EF4-FFF2-40B4-BE49-F238E27FC236}">
                            <a16:creationId xmlns:a16="http://schemas.microsoft.com/office/drawing/2014/main" id="{6218A082-1EBB-4572-960A-86790BB85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2924175"/>
                        <a:ext cx="5334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4" name="Object 22">
            <a:extLst>
              <a:ext uri="{FF2B5EF4-FFF2-40B4-BE49-F238E27FC236}">
                <a16:creationId xmlns:a16="http://schemas.microsoft.com/office/drawing/2014/main" id="{9F493CE7-8858-4A75-8B6A-541F394B6E3F}"/>
              </a:ext>
            </a:extLst>
          </p:cNvPr>
          <p:cNvGraphicFramePr>
            <a:graphicFrameLocks noChangeAspect="1"/>
          </p:cNvGraphicFramePr>
          <p:nvPr/>
        </p:nvGraphicFramePr>
        <p:xfrm>
          <a:off x="4451350" y="3200400"/>
          <a:ext cx="577850" cy="711200"/>
        </p:xfrm>
        <a:graphic>
          <a:graphicData uri="http://schemas.openxmlformats.org/presentationml/2006/ole">
            <mc:AlternateContent xmlns:mc="http://schemas.openxmlformats.org/markup-compatibility/2006">
              <mc:Choice xmlns:v="urn:schemas-microsoft-com:vml" Requires="v">
                <p:oleObj r:id="rId4" imgW="165172" imgH="203288" progId="Equation.3">
                  <p:embed/>
                </p:oleObj>
              </mc:Choice>
              <mc:Fallback>
                <p:oleObj r:id="rId4" imgW="165172" imgH="203288" progId="Equation.3">
                  <p:embed/>
                  <p:pic>
                    <p:nvPicPr>
                      <p:cNvPr id="28694" name="Object 22">
                        <a:extLst>
                          <a:ext uri="{FF2B5EF4-FFF2-40B4-BE49-F238E27FC236}">
                            <a16:creationId xmlns:a16="http://schemas.microsoft.com/office/drawing/2014/main" id="{9F493CE7-8858-4A75-8B6A-541F394B6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350" y="3200400"/>
                        <a:ext cx="57785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5" name="Object 23">
            <a:extLst>
              <a:ext uri="{FF2B5EF4-FFF2-40B4-BE49-F238E27FC236}">
                <a16:creationId xmlns:a16="http://schemas.microsoft.com/office/drawing/2014/main" id="{A73A7701-DC9A-4684-A367-3DDEDF22CBBC}"/>
              </a:ext>
            </a:extLst>
          </p:cNvPr>
          <p:cNvGraphicFramePr>
            <a:graphicFrameLocks noChangeAspect="1"/>
          </p:cNvGraphicFramePr>
          <p:nvPr/>
        </p:nvGraphicFramePr>
        <p:xfrm>
          <a:off x="6096000" y="3276600"/>
          <a:ext cx="444500" cy="577850"/>
        </p:xfrm>
        <a:graphic>
          <a:graphicData uri="http://schemas.openxmlformats.org/presentationml/2006/ole">
            <mc:AlternateContent xmlns:mc="http://schemas.openxmlformats.org/markup-compatibility/2006">
              <mc:Choice xmlns:v="urn:schemas-microsoft-com:vml" Requires="v">
                <p:oleObj r:id="rId6" imgW="127000" imgH="165100" progId="Equation.3">
                  <p:embed/>
                </p:oleObj>
              </mc:Choice>
              <mc:Fallback>
                <p:oleObj r:id="rId6" imgW="127000" imgH="165100" progId="Equation.3">
                  <p:embed/>
                  <p:pic>
                    <p:nvPicPr>
                      <p:cNvPr id="28695" name="Object 23">
                        <a:extLst>
                          <a:ext uri="{FF2B5EF4-FFF2-40B4-BE49-F238E27FC236}">
                            <a16:creationId xmlns:a16="http://schemas.microsoft.com/office/drawing/2014/main" id="{A73A7701-DC9A-4684-A367-3DDEDF22C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276600"/>
                        <a:ext cx="4445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6" name="Object 24">
            <a:extLst>
              <a:ext uri="{FF2B5EF4-FFF2-40B4-BE49-F238E27FC236}">
                <a16:creationId xmlns:a16="http://schemas.microsoft.com/office/drawing/2014/main" id="{38810589-289C-43C9-B453-814A462A04B2}"/>
              </a:ext>
            </a:extLst>
          </p:cNvPr>
          <p:cNvGraphicFramePr>
            <a:graphicFrameLocks noChangeAspect="1"/>
          </p:cNvGraphicFramePr>
          <p:nvPr/>
        </p:nvGraphicFramePr>
        <p:xfrm>
          <a:off x="4406900" y="304800"/>
          <a:ext cx="622300" cy="577850"/>
        </p:xfrm>
        <a:graphic>
          <a:graphicData uri="http://schemas.openxmlformats.org/presentationml/2006/ole">
            <mc:AlternateContent xmlns:mc="http://schemas.openxmlformats.org/markup-compatibility/2006">
              <mc:Choice xmlns:v="urn:schemas-microsoft-com:vml" Requires="v">
                <p:oleObj r:id="rId8" imgW="177800" imgH="165100" progId="Equation.3">
                  <p:embed/>
                </p:oleObj>
              </mc:Choice>
              <mc:Fallback>
                <p:oleObj r:id="rId8" imgW="177800" imgH="165100" progId="Equation.3">
                  <p:embed/>
                  <p:pic>
                    <p:nvPicPr>
                      <p:cNvPr id="28696" name="Object 24">
                        <a:extLst>
                          <a:ext uri="{FF2B5EF4-FFF2-40B4-BE49-F238E27FC236}">
                            <a16:creationId xmlns:a16="http://schemas.microsoft.com/office/drawing/2014/main" id="{38810589-289C-43C9-B453-814A462A04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6900" y="304800"/>
                        <a:ext cx="6223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7" name="Object 25">
            <a:extLst>
              <a:ext uri="{FF2B5EF4-FFF2-40B4-BE49-F238E27FC236}">
                <a16:creationId xmlns:a16="http://schemas.microsoft.com/office/drawing/2014/main" id="{7BBA24B7-4A5F-4AE7-AB35-758CEE54F175}"/>
              </a:ext>
            </a:extLst>
          </p:cNvPr>
          <p:cNvGraphicFramePr>
            <a:graphicFrameLocks noChangeAspect="1"/>
          </p:cNvGraphicFramePr>
          <p:nvPr/>
        </p:nvGraphicFramePr>
        <p:xfrm>
          <a:off x="3092450" y="4572000"/>
          <a:ext cx="488950" cy="577850"/>
        </p:xfrm>
        <a:graphic>
          <a:graphicData uri="http://schemas.openxmlformats.org/presentationml/2006/ole">
            <mc:AlternateContent xmlns:mc="http://schemas.openxmlformats.org/markup-compatibility/2006">
              <mc:Choice xmlns:v="urn:schemas-microsoft-com:vml" Requires="v">
                <p:oleObj r:id="rId10" imgW="139821" imgH="165243" progId="Equation.3">
                  <p:embed/>
                </p:oleObj>
              </mc:Choice>
              <mc:Fallback>
                <p:oleObj r:id="rId10" imgW="139821" imgH="165243" progId="Equation.3">
                  <p:embed/>
                  <p:pic>
                    <p:nvPicPr>
                      <p:cNvPr id="28697" name="Object 25">
                        <a:extLst>
                          <a:ext uri="{FF2B5EF4-FFF2-40B4-BE49-F238E27FC236}">
                            <a16:creationId xmlns:a16="http://schemas.microsoft.com/office/drawing/2014/main" id="{7BBA24B7-4A5F-4AE7-AB35-758CEE54F1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2450" y="4572000"/>
                        <a:ext cx="48895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8" name="Object 26">
            <a:extLst>
              <a:ext uri="{FF2B5EF4-FFF2-40B4-BE49-F238E27FC236}">
                <a16:creationId xmlns:a16="http://schemas.microsoft.com/office/drawing/2014/main" id="{205FA381-351B-4196-880B-B42383706D34}"/>
              </a:ext>
            </a:extLst>
          </p:cNvPr>
          <p:cNvGraphicFramePr>
            <a:graphicFrameLocks noChangeAspect="1"/>
          </p:cNvGraphicFramePr>
          <p:nvPr/>
        </p:nvGraphicFramePr>
        <p:xfrm>
          <a:off x="8915400" y="3581400"/>
          <a:ext cx="533400" cy="577850"/>
        </p:xfrm>
        <a:graphic>
          <a:graphicData uri="http://schemas.openxmlformats.org/presentationml/2006/ole">
            <mc:AlternateContent xmlns:mc="http://schemas.openxmlformats.org/markup-compatibility/2006">
              <mc:Choice xmlns:v="urn:schemas-microsoft-com:vml" Requires="v">
                <p:oleObj r:id="rId12" imgW="152532" imgH="165243" progId="Equation.3">
                  <p:embed/>
                </p:oleObj>
              </mc:Choice>
              <mc:Fallback>
                <p:oleObj r:id="rId12" imgW="152532" imgH="165243" progId="Equation.3">
                  <p:embed/>
                  <p:pic>
                    <p:nvPicPr>
                      <p:cNvPr id="28698" name="Object 26">
                        <a:extLst>
                          <a:ext uri="{FF2B5EF4-FFF2-40B4-BE49-F238E27FC236}">
                            <a16:creationId xmlns:a16="http://schemas.microsoft.com/office/drawing/2014/main" id="{205FA381-351B-4196-880B-B42383706D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15400" y="3581400"/>
                        <a:ext cx="5334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9" name="Object 27">
            <a:extLst>
              <a:ext uri="{FF2B5EF4-FFF2-40B4-BE49-F238E27FC236}">
                <a16:creationId xmlns:a16="http://schemas.microsoft.com/office/drawing/2014/main" id="{DC8AE105-4054-4142-ABF6-C09BF6EC8D77}"/>
              </a:ext>
            </a:extLst>
          </p:cNvPr>
          <p:cNvGraphicFramePr>
            <a:graphicFrameLocks noChangeAspect="1"/>
          </p:cNvGraphicFramePr>
          <p:nvPr/>
        </p:nvGraphicFramePr>
        <p:xfrm>
          <a:off x="5791200" y="3663950"/>
          <a:ext cx="533400" cy="755650"/>
        </p:xfrm>
        <a:graphic>
          <a:graphicData uri="http://schemas.openxmlformats.org/presentationml/2006/ole">
            <mc:AlternateContent xmlns:mc="http://schemas.openxmlformats.org/markup-compatibility/2006">
              <mc:Choice xmlns:v="urn:schemas-microsoft-com:vml" Requires="v">
                <p:oleObj r:id="rId14" imgW="152466" imgH="215994" progId="Equation.3">
                  <p:embed/>
                </p:oleObj>
              </mc:Choice>
              <mc:Fallback>
                <p:oleObj r:id="rId14" imgW="152466" imgH="215994" progId="Equation.3">
                  <p:embed/>
                  <p:pic>
                    <p:nvPicPr>
                      <p:cNvPr id="28699" name="Object 27">
                        <a:extLst>
                          <a:ext uri="{FF2B5EF4-FFF2-40B4-BE49-F238E27FC236}">
                            <a16:creationId xmlns:a16="http://schemas.microsoft.com/office/drawing/2014/main" id="{DC8AE105-4054-4142-ABF6-C09BF6EC8D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1200" y="3663950"/>
                        <a:ext cx="53340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0" name="Object 28">
            <a:extLst>
              <a:ext uri="{FF2B5EF4-FFF2-40B4-BE49-F238E27FC236}">
                <a16:creationId xmlns:a16="http://schemas.microsoft.com/office/drawing/2014/main" id="{EFF5A019-9615-43DA-8208-BB8C2A48E339}"/>
              </a:ext>
            </a:extLst>
          </p:cNvPr>
          <p:cNvGraphicFramePr>
            <a:graphicFrameLocks noChangeAspect="1"/>
          </p:cNvGraphicFramePr>
          <p:nvPr/>
        </p:nvGraphicFramePr>
        <p:xfrm>
          <a:off x="7848600" y="1143000"/>
          <a:ext cx="577850" cy="755650"/>
        </p:xfrm>
        <a:graphic>
          <a:graphicData uri="http://schemas.openxmlformats.org/presentationml/2006/ole">
            <mc:AlternateContent xmlns:mc="http://schemas.openxmlformats.org/markup-compatibility/2006">
              <mc:Choice xmlns:v="urn:schemas-microsoft-com:vml" Requires="v">
                <p:oleObj r:id="rId16" imgW="165172" imgH="215994" progId="Equation.3">
                  <p:embed/>
                </p:oleObj>
              </mc:Choice>
              <mc:Fallback>
                <p:oleObj r:id="rId16" imgW="165172" imgH="215994" progId="Equation.3">
                  <p:embed/>
                  <p:pic>
                    <p:nvPicPr>
                      <p:cNvPr id="28700" name="Object 28">
                        <a:extLst>
                          <a:ext uri="{FF2B5EF4-FFF2-40B4-BE49-F238E27FC236}">
                            <a16:creationId xmlns:a16="http://schemas.microsoft.com/office/drawing/2014/main" id="{EFF5A019-9615-43DA-8208-BB8C2A48E3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48600" y="1143000"/>
                        <a:ext cx="577850"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1" name="Object 29">
            <a:extLst>
              <a:ext uri="{FF2B5EF4-FFF2-40B4-BE49-F238E27FC236}">
                <a16:creationId xmlns:a16="http://schemas.microsoft.com/office/drawing/2014/main" id="{F714697B-2C20-4AC3-AFC6-E6D26F713C58}"/>
              </a:ext>
            </a:extLst>
          </p:cNvPr>
          <p:cNvGraphicFramePr>
            <a:graphicFrameLocks noChangeAspect="1"/>
          </p:cNvGraphicFramePr>
          <p:nvPr/>
        </p:nvGraphicFramePr>
        <p:xfrm>
          <a:off x="4984750" y="2209800"/>
          <a:ext cx="577850" cy="800100"/>
        </p:xfrm>
        <a:graphic>
          <a:graphicData uri="http://schemas.openxmlformats.org/presentationml/2006/ole">
            <mc:AlternateContent xmlns:mc="http://schemas.openxmlformats.org/markup-compatibility/2006">
              <mc:Choice xmlns:v="urn:schemas-microsoft-com:vml" Requires="v">
                <p:oleObj r:id="rId18" imgW="165172" imgH="228699" progId="Equation.3">
                  <p:embed/>
                </p:oleObj>
              </mc:Choice>
              <mc:Fallback>
                <p:oleObj r:id="rId18" imgW="165172" imgH="228699" progId="Equation.3">
                  <p:embed/>
                  <p:pic>
                    <p:nvPicPr>
                      <p:cNvPr id="28701" name="Object 29">
                        <a:extLst>
                          <a:ext uri="{FF2B5EF4-FFF2-40B4-BE49-F238E27FC236}">
                            <a16:creationId xmlns:a16="http://schemas.microsoft.com/office/drawing/2014/main" id="{F714697B-2C20-4AC3-AFC6-E6D26F713C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84750" y="2209800"/>
                        <a:ext cx="57785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2" name="Arc 30">
            <a:extLst>
              <a:ext uri="{FF2B5EF4-FFF2-40B4-BE49-F238E27FC236}">
                <a16:creationId xmlns:a16="http://schemas.microsoft.com/office/drawing/2014/main" id="{9EAA6FD3-00D4-4D9D-A86B-7B0A9E86823C}"/>
              </a:ext>
            </a:extLst>
          </p:cNvPr>
          <p:cNvSpPr>
            <a:spLocks/>
          </p:cNvSpPr>
          <p:nvPr/>
        </p:nvSpPr>
        <p:spPr bwMode="auto">
          <a:xfrm rot="2877656">
            <a:off x="5080795" y="3647282"/>
            <a:ext cx="808037" cy="914400"/>
          </a:xfrm>
          <a:custGeom>
            <a:avLst/>
            <a:gdLst>
              <a:gd name="T0" fmla="*/ 0 w 19083"/>
              <a:gd name="T1" fmla="*/ 2328 h 21600"/>
              <a:gd name="T2" fmla="*/ 808037 w 19083"/>
              <a:gd name="T3" fmla="*/ 381127 h 21600"/>
              <a:gd name="T4" fmla="*/ 65082 w 19083"/>
              <a:gd name="T5" fmla="*/ 914400 h 21600"/>
              <a:gd name="T6" fmla="*/ 0 60000 65536"/>
              <a:gd name="T7" fmla="*/ 0 60000 65536"/>
              <a:gd name="T8" fmla="*/ 0 60000 65536"/>
            </a:gdLst>
            <a:ahLst/>
            <a:cxnLst>
              <a:cxn ang="T6">
                <a:pos x="T0" y="T1"/>
              </a:cxn>
              <a:cxn ang="T7">
                <a:pos x="T2" y="T3"/>
              </a:cxn>
              <a:cxn ang="T8">
                <a:pos x="T4" y="T5"/>
              </a:cxn>
            </a:cxnLst>
            <a:rect l="0" t="0" r="r" b="b"/>
            <a:pathLst>
              <a:path w="19083" h="21600" fill="none" extrusionOk="0">
                <a:moveTo>
                  <a:pt x="-1" y="54"/>
                </a:moveTo>
                <a:cubicBezTo>
                  <a:pt x="511" y="18"/>
                  <a:pt x="1024" y="0"/>
                  <a:pt x="1537" y="0"/>
                </a:cubicBezTo>
                <a:cubicBezTo>
                  <a:pt x="8494" y="0"/>
                  <a:pt x="15025" y="3351"/>
                  <a:pt x="19083" y="9002"/>
                </a:cubicBezTo>
              </a:path>
              <a:path w="19083" h="21600" stroke="0" extrusionOk="0">
                <a:moveTo>
                  <a:pt x="-1" y="54"/>
                </a:moveTo>
                <a:cubicBezTo>
                  <a:pt x="511" y="18"/>
                  <a:pt x="1024" y="0"/>
                  <a:pt x="1537" y="0"/>
                </a:cubicBezTo>
                <a:cubicBezTo>
                  <a:pt x="8494" y="0"/>
                  <a:pt x="15025" y="3351"/>
                  <a:pt x="19083" y="9002"/>
                </a:cubicBezTo>
                <a:lnTo>
                  <a:pt x="1537" y="21600"/>
                </a:lnTo>
                <a:lnTo>
                  <a:pt x="-1" y="54"/>
                </a:lnTo>
                <a:close/>
              </a:path>
            </a:pathLst>
          </a:custGeom>
          <a:noFill/>
          <a:ln w="76200" cmpd="sng">
            <a:solidFill>
              <a:schemeClr val="tx2"/>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3" name="Arc 31">
            <a:extLst>
              <a:ext uri="{FF2B5EF4-FFF2-40B4-BE49-F238E27FC236}">
                <a16:creationId xmlns:a16="http://schemas.microsoft.com/office/drawing/2014/main" id="{F726E545-6820-4085-BD57-541C1692E8C1}"/>
              </a:ext>
            </a:extLst>
          </p:cNvPr>
          <p:cNvSpPr>
            <a:spLocks/>
          </p:cNvSpPr>
          <p:nvPr/>
        </p:nvSpPr>
        <p:spPr bwMode="auto">
          <a:xfrm rot="58261">
            <a:off x="4391026" y="2890838"/>
            <a:ext cx="1370013" cy="914400"/>
          </a:xfrm>
          <a:custGeom>
            <a:avLst/>
            <a:gdLst>
              <a:gd name="T0" fmla="*/ 0 w 32359"/>
              <a:gd name="T1" fmla="*/ 248920 h 21600"/>
              <a:gd name="T2" fmla="*/ 1370013 w 32359"/>
              <a:gd name="T3" fmla="*/ 381127 h 21600"/>
              <a:gd name="T4" fmla="*/ 627152 w 32359"/>
              <a:gd name="T5" fmla="*/ 914400 h 21600"/>
              <a:gd name="T6" fmla="*/ 0 60000 65536"/>
              <a:gd name="T7" fmla="*/ 0 60000 65536"/>
              <a:gd name="T8" fmla="*/ 0 60000 65536"/>
            </a:gdLst>
            <a:ahLst/>
            <a:cxnLst>
              <a:cxn ang="T6">
                <a:pos x="T0" y="T1"/>
              </a:cxn>
              <a:cxn ang="T7">
                <a:pos x="T2" y="T3"/>
              </a:cxn>
              <a:cxn ang="T8">
                <a:pos x="T4" y="T5"/>
              </a:cxn>
            </a:cxnLst>
            <a:rect l="0" t="0" r="r" b="b"/>
            <a:pathLst>
              <a:path w="32359" h="21600" fill="none" extrusionOk="0">
                <a:moveTo>
                  <a:pt x="-1" y="5879"/>
                </a:moveTo>
                <a:cubicBezTo>
                  <a:pt x="4007" y="2103"/>
                  <a:pt x="9306" y="0"/>
                  <a:pt x="14813" y="0"/>
                </a:cubicBezTo>
                <a:cubicBezTo>
                  <a:pt x="21770" y="0"/>
                  <a:pt x="28301" y="3351"/>
                  <a:pt x="32359" y="9002"/>
                </a:cubicBezTo>
              </a:path>
              <a:path w="32359" h="21600" stroke="0" extrusionOk="0">
                <a:moveTo>
                  <a:pt x="-1" y="5879"/>
                </a:moveTo>
                <a:cubicBezTo>
                  <a:pt x="4007" y="2103"/>
                  <a:pt x="9306" y="0"/>
                  <a:pt x="14813" y="0"/>
                </a:cubicBezTo>
                <a:cubicBezTo>
                  <a:pt x="21770" y="0"/>
                  <a:pt x="28301" y="3351"/>
                  <a:pt x="32359" y="9002"/>
                </a:cubicBezTo>
                <a:lnTo>
                  <a:pt x="14813" y="21600"/>
                </a:lnTo>
                <a:lnTo>
                  <a:pt x="-1" y="5879"/>
                </a:lnTo>
                <a:close/>
              </a:path>
            </a:pathLst>
          </a:custGeom>
          <a:noFill/>
          <a:ln w="76200" cmpd="sng">
            <a:solidFill>
              <a:schemeClr val="tx2"/>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4" name="Arc 32">
            <a:extLst>
              <a:ext uri="{FF2B5EF4-FFF2-40B4-BE49-F238E27FC236}">
                <a16:creationId xmlns:a16="http://schemas.microsoft.com/office/drawing/2014/main" id="{39DA4154-3A95-4CA4-9E2A-15D4B7FE0307}"/>
              </a:ext>
            </a:extLst>
          </p:cNvPr>
          <p:cNvSpPr>
            <a:spLocks/>
          </p:cNvSpPr>
          <p:nvPr/>
        </p:nvSpPr>
        <p:spPr bwMode="auto">
          <a:xfrm rot="21443187">
            <a:off x="7545388" y="1524000"/>
            <a:ext cx="304800" cy="228600"/>
          </a:xfrm>
          <a:custGeom>
            <a:avLst/>
            <a:gdLst>
              <a:gd name="T0" fmla="*/ 201493 w 21600"/>
              <a:gd name="T1" fmla="*/ 0 h 16207"/>
              <a:gd name="T2" fmla="*/ 304800 w 21600"/>
              <a:gd name="T3" fmla="*/ 228600 h 16207"/>
              <a:gd name="T4" fmla="*/ 0 w 21600"/>
              <a:gd name="T5" fmla="*/ 228600 h 16207"/>
              <a:gd name="T6" fmla="*/ 0 60000 65536"/>
              <a:gd name="T7" fmla="*/ 0 60000 65536"/>
              <a:gd name="T8" fmla="*/ 0 60000 65536"/>
            </a:gdLst>
            <a:ahLst/>
            <a:cxnLst>
              <a:cxn ang="T6">
                <a:pos x="T0" y="T1"/>
              </a:cxn>
              <a:cxn ang="T7">
                <a:pos x="T2" y="T3"/>
              </a:cxn>
              <a:cxn ang="T8">
                <a:pos x="T4" y="T5"/>
              </a:cxn>
            </a:cxnLst>
            <a:rect l="0" t="0" r="r" b="b"/>
            <a:pathLst>
              <a:path w="21600" h="16207" fill="none" extrusionOk="0">
                <a:moveTo>
                  <a:pt x="14279" y="-1"/>
                </a:moveTo>
                <a:cubicBezTo>
                  <a:pt x="18933" y="4100"/>
                  <a:pt x="21600" y="10004"/>
                  <a:pt x="21600" y="16207"/>
                </a:cubicBezTo>
              </a:path>
              <a:path w="21600" h="16207" stroke="0" extrusionOk="0">
                <a:moveTo>
                  <a:pt x="14279" y="-1"/>
                </a:moveTo>
                <a:cubicBezTo>
                  <a:pt x="18933" y="4100"/>
                  <a:pt x="21600" y="10004"/>
                  <a:pt x="21600" y="16207"/>
                </a:cubicBezTo>
                <a:lnTo>
                  <a:pt x="0" y="16207"/>
                </a:lnTo>
                <a:lnTo>
                  <a:pt x="14279" y="-1"/>
                </a:lnTo>
                <a:close/>
              </a:path>
            </a:pathLst>
          </a:custGeom>
          <a:noFill/>
          <a:ln w="57150" cmpd="sng">
            <a:solidFill>
              <a:schemeClr val="tx2"/>
            </a:solidFill>
            <a:round/>
            <a:headEnd type="arrow"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8705" name="Object 33">
            <a:extLst>
              <a:ext uri="{FF2B5EF4-FFF2-40B4-BE49-F238E27FC236}">
                <a16:creationId xmlns:a16="http://schemas.microsoft.com/office/drawing/2014/main" id="{559C98BB-306B-4B0C-AC89-4A7AD29E9214}"/>
              </a:ext>
            </a:extLst>
          </p:cNvPr>
          <p:cNvGraphicFramePr>
            <a:graphicFrameLocks noChangeAspect="1"/>
          </p:cNvGraphicFramePr>
          <p:nvPr/>
        </p:nvGraphicFramePr>
        <p:xfrm>
          <a:off x="3041651" y="5067301"/>
          <a:ext cx="6416675" cy="735013"/>
        </p:xfrm>
        <a:graphic>
          <a:graphicData uri="http://schemas.openxmlformats.org/presentationml/2006/ole">
            <mc:AlternateContent xmlns:mc="http://schemas.openxmlformats.org/markup-compatibility/2006">
              <mc:Choice xmlns:v="urn:schemas-microsoft-com:vml" Requires="v">
                <p:oleObj r:id="rId20" imgW="2082800" imgH="241300" progId="Equation.DSMT4">
                  <p:embed/>
                </p:oleObj>
              </mc:Choice>
              <mc:Fallback>
                <p:oleObj r:id="rId20" imgW="2082800" imgH="241300" progId="Equation.DSMT4">
                  <p:embed/>
                  <p:pic>
                    <p:nvPicPr>
                      <p:cNvPr id="28705" name="Object 33">
                        <a:extLst>
                          <a:ext uri="{FF2B5EF4-FFF2-40B4-BE49-F238E27FC236}">
                            <a16:creationId xmlns:a16="http://schemas.microsoft.com/office/drawing/2014/main" id="{559C98BB-306B-4B0C-AC89-4A7AD29E921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41651" y="5067301"/>
                        <a:ext cx="641667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06" name="Object 34">
            <a:extLst>
              <a:ext uri="{FF2B5EF4-FFF2-40B4-BE49-F238E27FC236}">
                <a16:creationId xmlns:a16="http://schemas.microsoft.com/office/drawing/2014/main" id="{5739BF93-D71F-407F-8BD5-0FD61DD9FF9D}"/>
              </a:ext>
            </a:extLst>
          </p:cNvPr>
          <p:cNvGraphicFramePr>
            <a:graphicFrameLocks noChangeAspect="1"/>
          </p:cNvGraphicFramePr>
          <p:nvPr/>
        </p:nvGraphicFramePr>
        <p:xfrm>
          <a:off x="3162300" y="5810251"/>
          <a:ext cx="6173788" cy="722313"/>
        </p:xfrm>
        <a:graphic>
          <a:graphicData uri="http://schemas.openxmlformats.org/presentationml/2006/ole">
            <mc:AlternateContent xmlns:mc="http://schemas.openxmlformats.org/markup-compatibility/2006">
              <mc:Choice xmlns:v="urn:schemas-microsoft-com:vml" Requires="v">
                <p:oleObj r:id="rId22" imgW="2082800" imgH="241300" progId="Equation.DSMT4">
                  <p:embed/>
                </p:oleObj>
              </mc:Choice>
              <mc:Fallback>
                <p:oleObj r:id="rId22" imgW="2082800" imgH="241300" progId="Equation.DSMT4">
                  <p:embed/>
                  <p:pic>
                    <p:nvPicPr>
                      <p:cNvPr id="28706" name="Object 34">
                        <a:extLst>
                          <a:ext uri="{FF2B5EF4-FFF2-40B4-BE49-F238E27FC236}">
                            <a16:creationId xmlns:a16="http://schemas.microsoft.com/office/drawing/2014/main" id="{5739BF93-D71F-407F-8BD5-0FD61DD9FF9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62300" y="5810251"/>
                        <a:ext cx="617378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705"/>
                                        </p:tgtEl>
                                        <p:attrNameLst>
                                          <p:attrName>style.visibility</p:attrName>
                                        </p:attrNameLst>
                                      </p:cBhvr>
                                      <p:to>
                                        <p:strVal val="visible"/>
                                      </p:to>
                                    </p:set>
                                    <p:animEffect transition="in" filter="blinds(horizontal)">
                                      <p:cBhvr>
                                        <p:cTn id="7" dur="500"/>
                                        <p:tgtEl>
                                          <p:spTgt spid="287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86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870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8699"/>
                                        </p:tgtEl>
                                        <p:attrNameLst>
                                          <p:attrName>style.visibility</p:attrName>
                                        </p:attrNameLst>
                                      </p:cBhvr>
                                      <p:to>
                                        <p:strVal val="visible"/>
                                      </p:to>
                                    </p:set>
                                    <p:animEffect transition="in" filter="dissolve">
                                      <p:cBhvr>
                                        <p:cTn id="20" dur="500"/>
                                        <p:tgtEl>
                                          <p:spTgt spid="286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2869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2870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8700"/>
                                        </p:tgtEl>
                                        <p:attrNameLst>
                                          <p:attrName>style.visibility</p:attrName>
                                        </p:attrNameLst>
                                      </p:cBhvr>
                                      <p:to>
                                        <p:strVal val="visible"/>
                                      </p:to>
                                    </p:set>
                                    <p:animEffect transition="in" filter="dissolve">
                                      <p:cBhvr>
                                        <p:cTn id="33" dur="500"/>
                                        <p:tgtEl>
                                          <p:spTgt spid="2870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2868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2870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28701"/>
                                        </p:tgtEl>
                                        <p:attrNameLst>
                                          <p:attrName>style.visibility</p:attrName>
                                        </p:attrNameLst>
                                      </p:cBhvr>
                                      <p:to>
                                        <p:strVal val="visible"/>
                                      </p:to>
                                    </p:set>
                                    <p:animEffect transition="in" filter="dissolve">
                                      <p:cBhvr>
                                        <p:cTn id="46" dur="500"/>
                                        <p:tgtEl>
                                          <p:spTgt spid="287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28706"/>
                                        </p:tgtEl>
                                        <p:attrNameLst>
                                          <p:attrName>style.visibility</p:attrName>
                                        </p:attrNameLst>
                                      </p:cBhvr>
                                      <p:to>
                                        <p:strVal val="visible"/>
                                      </p:to>
                                    </p:set>
                                    <p:animEffect transition="in" filter="box(in)">
                                      <p:cBhvr>
                                        <p:cTn id="51" dur="500"/>
                                        <p:tgtEl>
                                          <p:spTgt spid="28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D05D8D6-FC8C-4E44-BA28-FD64DC53C329}"/>
              </a:ext>
            </a:extLst>
          </p:cNvPr>
          <p:cNvSpPr>
            <a:spLocks noChangeArrowheads="1"/>
          </p:cNvSpPr>
          <p:nvPr/>
        </p:nvSpPr>
        <p:spPr bwMode="auto">
          <a:xfrm>
            <a:off x="2855913" y="404813"/>
            <a:ext cx="563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a:latin typeface="宋体" panose="02010600030101010101" pitchFamily="2" charset="-122"/>
              </a:rPr>
              <a:t>波场中一点（X,Y,Z)处的相位为</a:t>
            </a:r>
            <a:r>
              <a:rPr lang="zh-CN" altLang="zh-CN" sz="2800">
                <a:latin typeface="Times New Roman" panose="02020603050405020304" pitchFamily="18" charset="0"/>
              </a:rPr>
              <a:t> </a:t>
            </a:r>
          </a:p>
        </p:txBody>
      </p:sp>
      <p:graphicFrame>
        <p:nvGraphicFramePr>
          <p:cNvPr id="29699" name="Object 3">
            <a:extLst>
              <a:ext uri="{FF2B5EF4-FFF2-40B4-BE49-F238E27FC236}">
                <a16:creationId xmlns:a16="http://schemas.microsoft.com/office/drawing/2014/main" id="{708E200B-4E7F-4673-9083-33B7CDFA6A30}"/>
              </a:ext>
            </a:extLst>
          </p:cNvPr>
          <p:cNvGraphicFramePr>
            <a:graphicFrameLocks noChangeAspect="1"/>
          </p:cNvGraphicFramePr>
          <p:nvPr/>
        </p:nvGraphicFramePr>
        <p:xfrm>
          <a:off x="3605213" y="852489"/>
          <a:ext cx="3224212" cy="592137"/>
        </p:xfrm>
        <a:graphic>
          <a:graphicData uri="http://schemas.openxmlformats.org/presentationml/2006/ole">
            <mc:AlternateContent xmlns:mc="http://schemas.openxmlformats.org/markup-compatibility/2006">
              <mc:Choice xmlns:v="urn:schemas-microsoft-com:vml" Requires="v">
                <p:oleObj r:id="rId2" imgW="1245140" imgH="228699" progId="Equation.DSMT4">
                  <p:embed/>
                </p:oleObj>
              </mc:Choice>
              <mc:Fallback>
                <p:oleObj r:id="rId2" imgW="1245140" imgH="228699" progId="Equation.DSMT4">
                  <p:embed/>
                  <p:pic>
                    <p:nvPicPr>
                      <p:cNvPr id="29699" name="Object 3">
                        <a:extLst>
                          <a:ext uri="{FF2B5EF4-FFF2-40B4-BE49-F238E27FC236}">
                            <a16:creationId xmlns:a16="http://schemas.microsoft.com/office/drawing/2014/main" id="{708E200B-4E7F-4673-9083-33B7CDFA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852489"/>
                        <a:ext cx="322421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0" name="Text Box 4">
            <a:extLst>
              <a:ext uri="{FF2B5EF4-FFF2-40B4-BE49-F238E27FC236}">
                <a16:creationId xmlns:a16="http://schemas.microsoft.com/office/drawing/2014/main" id="{632302E0-F9ED-4BF4-B56F-4A44D8799541}"/>
              </a:ext>
            </a:extLst>
          </p:cNvPr>
          <p:cNvSpPr txBox="1">
            <a:spLocks noChangeArrowheads="1"/>
          </p:cNvSpPr>
          <p:nvPr/>
        </p:nvSpPr>
        <p:spPr bwMode="auto">
          <a:xfrm>
            <a:off x="2133600" y="26289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通常取一平面在</a:t>
            </a:r>
            <a:r>
              <a:rPr lang="zh-CN" altLang="zh-CN" sz="2400">
                <a:latin typeface="Times New Roman" panose="02020603050405020304" pitchFamily="18" charset="0"/>
              </a:rPr>
              <a:t>z=0</a:t>
            </a:r>
            <a:r>
              <a:rPr lang="zh-CN" altLang="zh-CN" sz="2400">
                <a:latin typeface="宋体" panose="02010600030101010101" pitchFamily="2" charset="-122"/>
              </a:rPr>
              <a:t>处，则该平面上的相位分布为</a:t>
            </a:r>
            <a:r>
              <a:rPr lang="zh-CN" altLang="zh-CN" sz="2400">
                <a:latin typeface="Times New Roman" panose="02020603050405020304" pitchFamily="18" charset="0"/>
              </a:rPr>
              <a:t> </a:t>
            </a:r>
          </a:p>
        </p:txBody>
      </p:sp>
      <p:graphicFrame>
        <p:nvGraphicFramePr>
          <p:cNvPr id="29701" name="Object 5">
            <a:extLst>
              <a:ext uri="{FF2B5EF4-FFF2-40B4-BE49-F238E27FC236}">
                <a16:creationId xmlns:a16="http://schemas.microsoft.com/office/drawing/2014/main" id="{45AB5106-CA41-4202-99AE-2FBDBD8058A3}"/>
              </a:ext>
            </a:extLst>
          </p:cNvPr>
          <p:cNvGraphicFramePr>
            <a:graphicFrameLocks noChangeAspect="1"/>
          </p:cNvGraphicFramePr>
          <p:nvPr/>
        </p:nvGraphicFramePr>
        <p:xfrm>
          <a:off x="2133600" y="3162300"/>
          <a:ext cx="6858000" cy="698500"/>
        </p:xfrm>
        <a:graphic>
          <a:graphicData uri="http://schemas.openxmlformats.org/presentationml/2006/ole">
            <mc:AlternateContent xmlns:mc="http://schemas.openxmlformats.org/markup-compatibility/2006">
              <mc:Choice xmlns:v="urn:schemas-microsoft-com:vml" Requires="v">
                <p:oleObj r:id="rId4" imgW="2248876" imgH="228699" progId="Equation.3">
                  <p:embed/>
                </p:oleObj>
              </mc:Choice>
              <mc:Fallback>
                <p:oleObj r:id="rId4" imgW="2248876" imgH="228699" progId="Equation.3">
                  <p:embed/>
                  <p:pic>
                    <p:nvPicPr>
                      <p:cNvPr id="29701" name="Object 5">
                        <a:extLst>
                          <a:ext uri="{FF2B5EF4-FFF2-40B4-BE49-F238E27FC236}">
                            <a16:creationId xmlns:a16="http://schemas.microsoft.com/office/drawing/2014/main" id="{45AB5106-CA41-4202-99AE-2FBDBD8058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162300"/>
                        <a:ext cx="6858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Line 6">
            <a:extLst>
              <a:ext uri="{FF2B5EF4-FFF2-40B4-BE49-F238E27FC236}">
                <a16:creationId xmlns:a16="http://schemas.microsoft.com/office/drawing/2014/main" id="{7CBF93AE-EF68-489C-8F44-6BFDA70CE5B1}"/>
              </a:ext>
            </a:extLst>
          </p:cNvPr>
          <p:cNvSpPr>
            <a:spLocks noChangeShapeType="1"/>
          </p:cNvSpPr>
          <p:nvPr/>
        </p:nvSpPr>
        <p:spPr bwMode="auto">
          <a:xfrm>
            <a:off x="4883150" y="5681663"/>
            <a:ext cx="4648200" cy="0"/>
          </a:xfrm>
          <a:prstGeom prst="line">
            <a:avLst/>
          </a:prstGeom>
          <a:noFill/>
          <a:ln w="3810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3" name="Line 7">
            <a:extLst>
              <a:ext uri="{FF2B5EF4-FFF2-40B4-BE49-F238E27FC236}">
                <a16:creationId xmlns:a16="http://schemas.microsoft.com/office/drawing/2014/main" id="{C740629E-E7AA-4840-B990-9B4F873B1AE6}"/>
              </a:ext>
            </a:extLst>
          </p:cNvPr>
          <p:cNvSpPr>
            <a:spLocks noChangeShapeType="1"/>
          </p:cNvSpPr>
          <p:nvPr/>
        </p:nvSpPr>
        <p:spPr bwMode="auto">
          <a:xfrm flipV="1">
            <a:off x="5873750" y="4157663"/>
            <a:ext cx="0" cy="2667000"/>
          </a:xfrm>
          <a:prstGeom prst="line">
            <a:avLst/>
          </a:prstGeom>
          <a:noFill/>
          <a:ln w="3810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4" name="Text Box 8">
            <a:extLst>
              <a:ext uri="{FF2B5EF4-FFF2-40B4-BE49-F238E27FC236}">
                <a16:creationId xmlns:a16="http://schemas.microsoft.com/office/drawing/2014/main" id="{52E7E4AD-80C8-4253-AA25-CAC1DDB4E3E1}"/>
              </a:ext>
            </a:extLst>
          </p:cNvPr>
          <p:cNvSpPr txBox="1">
            <a:spLocks noChangeArrowheads="1"/>
          </p:cNvSpPr>
          <p:nvPr/>
        </p:nvSpPr>
        <p:spPr bwMode="auto">
          <a:xfrm>
            <a:off x="5148263" y="414972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XOY平面</a:t>
            </a:r>
          </a:p>
        </p:txBody>
      </p:sp>
      <p:sp>
        <p:nvSpPr>
          <p:cNvPr id="29705" name="Text Box 9">
            <a:extLst>
              <a:ext uri="{FF2B5EF4-FFF2-40B4-BE49-F238E27FC236}">
                <a16:creationId xmlns:a16="http://schemas.microsoft.com/office/drawing/2014/main" id="{FDC2F49D-2189-42E3-BD80-B899495D04E0}"/>
              </a:ext>
            </a:extLst>
          </p:cNvPr>
          <p:cNvSpPr txBox="1">
            <a:spLocks noChangeArrowheads="1"/>
          </p:cNvSpPr>
          <p:nvPr/>
        </p:nvSpPr>
        <p:spPr bwMode="auto">
          <a:xfrm>
            <a:off x="5568950" y="56054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0</a:t>
            </a:r>
          </a:p>
        </p:txBody>
      </p:sp>
      <p:sp>
        <p:nvSpPr>
          <p:cNvPr id="29706" name="Text Box 10">
            <a:extLst>
              <a:ext uri="{FF2B5EF4-FFF2-40B4-BE49-F238E27FC236}">
                <a16:creationId xmlns:a16="http://schemas.microsoft.com/office/drawing/2014/main" id="{DF1C4BDB-F1C3-40AF-B441-0BF39EAEF8D5}"/>
              </a:ext>
            </a:extLst>
          </p:cNvPr>
          <p:cNvSpPr txBox="1">
            <a:spLocks noChangeArrowheads="1"/>
          </p:cNvSpPr>
          <p:nvPr/>
        </p:nvSpPr>
        <p:spPr bwMode="auto">
          <a:xfrm>
            <a:off x="9302750" y="51482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Z</a:t>
            </a:r>
          </a:p>
        </p:txBody>
      </p:sp>
      <p:sp>
        <p:nvSpPr>
          <p:cNvPr id="29707" name="Line 11">
            <a:extLst>
              <a:ext uri="{FF2B5EF4-FFF2-40B4-BE49-F238E27FC236}">
                <a16:creationId xmlns:a16="http://schemas.microsoft.com/office/drawing/2014/main" id="{B3D18EEB-E656-4997-97F2-D2EF4A622BD3}"/>
              </a:ext>
            </a:extLst>
          </p:cNvPr>
          <p:cNvSpPr>
            <a:spLocks noChangeShapeType="1"/>
          </p:cNvSpPr>
          <p:nvPr/>
        </p:nvSpPr>
        <p:spPr bwMode="auto">
          <a:xfrm flipV="1">
            <a:off x="4197350" y="4767263"/>
            <a:ext cx="3048000" cy="1676400"/>
          </a:xfrm>
          <a:prstGeom prst="line">
            <a:avLst/>
          </a:prstGeom>
          <a:noFill/>
          <a:ln w="76200" cap="sq">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9708" name="Object 12">
            <a:extLst>
              <a:ext uri="{FF2B5EF4-FFF2-40B4-BE49-F238E27FC236}">
                <a16:creationId xmlns:a16="http://schemas.microsoft.com/office/drawing/2014/main" id="{5D4FF0ED-B684-479B-BD34-8615A3ADDFD6}"/>
              </a:ext>
            </a:extLst>
          </p:cNvPr>
          <p:cNvGraphicFramePr>
            <a:graphicFrameLocks noChangeAspect="1"/>
          </p:cNvGraphicFramePr>
          <p:nvPr/>
        </p:nvGraphicFramePr>
        <p:xfrm>
          <a:off x="3751263" y="2024064"/>
          <a:ext cx="5657850" cy="592137"/>
        </p:xfrm>
        <a:graphic>
          <a:graphicData uri="http://schemas.openxmlformats.org/presentationml/2006/ole">
            <mc:AlternateContent xmlns:mc="http://schemas.openxmlformats.org/markup-compatibility/2006">
              <mc:Choice xmlns:v="urn:schemas-microsoft-com:vml" Requires="v">
                <p:oleObj r:id="rId6" imgW="2185349" imgH="228699" progId="Equation.3">
                  <p:embed/>
                </p:oleObj>
              </mc:Choice>
              <mc:Fallback>
                <p:oleObj r:id="rId6" imgW="2185349" imgH="228699" progId="Equation.3">
                  <p:embed/>
                  <p:pic>
                    <p:nvPicPr>
                      <p:cNvPr id="29708" name="Object 12">
                        <a:extLst>
                          <a:ext uri="{FF2B5EF4-FFF2-40B4-BE49-F238E27FC236}">
                            <a16:creationId xmlns:a16="http://schemas.microsoft.com/office/drawing/2014/main" id="{5D4FF0ED-B684-479B-BD34-8615A3ADDF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1263" y="2024064"/>
                        <a:ext cx="565785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9" name="Object 13">
            <a:extLst>
              <a:ext uri="{FF2B5EF4-FFF2-40B4-BE49-F238E27FC236}">
                <a16:creationId xmlns:a16="http://schemas.microsoft.com/office/drawing/2014/main" id="{1116C90A-3272-436F-B63C-DBF894E4010B}"/>
              </a:ext>
            </a:extLst>
          </p:cNvPr>
          <p:cNvGraphicFramePr>
            <a:graphicFrameLocks noChangeAspect="1"/>
          </p:cNvGraphicFramePr>
          <p:nvPr/>
        </p:nvGraphicFramePr>
        <p:xfrm>
          <a:off x="1919289" y="1438276"/>
          <a:ext cx="4302125" cy="504825"/>
        </p:xfrm>
        <a:graphic>
          <a:graphicData uri="http://schemas.openxmlformats.org/presentationml/2006/ole">
            <mc:AlternateContent xmlns:mc="http://schemas.openxmlformats.org/markup-compatibility/2006">
              <mc:Choice xmlns:v="urn:schemas-microsoft-com:vml" Requires="v">
                <p:oleObj r:id="rId8" imgW="2082800" imgH="241300" progId="Equation.DSMT4">
                  <p:embed/>
                </p:oleObj>
              </mc:Choice>
              <mc:Fallback>
                <p:oleObj r:id="rId8" imgW="2082800" imgH="241300" progId="Equation.DSMT4">
                  <p:embed/>
                  <p:pic>
                    <p:nvPicPr>
                      <p:cNvPr id="29709" name="Object 13">
                        <a:extLst>
                          <a:ext uri="{FF2B5EF4-FFF2-40B4-BE49-F238E27FC236}">
                            <a16:creationId xmlns:a16="http://schemas.microsoft.com/office/drawing/2014/main" id="{1116C90A-3272-436F-B63C-DBF894E401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289" y="1438276"/>
                        <a:ext cx="4302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0" name="Object 14">
            <a:extLst>
              <a:ext uri="{FF2B5EF4-FFF2-40B4-BE49-F238E27FC236}">
                <a16:creationId xmlns:a16="http://schemas.microsoft.com/office/drawing/2014/main" id="{9BE569E1-A63A-48C0-9868-268C88B617C2}"/>
              </a:ext>
            </a:extLst>
          </p:cNvPr>
          <p:cNvGraphicFramePr>
            <a:graphicFrameLocks noChangeAspect="1"/>
          </p:cNvGraphicFramePr>
          <p:nvPr/>
        </p:nvGraphicFramePr>
        <p:xfrm>
          <a:off x="6796088" y="1438276"/>
          <a:ext cx="2360612" cy="504825"/>
        </p:xfrm>
        <a:graphic>
          <a:graphicData uri="http://schemas.openxmlformats.org/presentationml/2006/ole">
            <mc:AlternateContent xmlns:mc="http://schemas.openxmlformats.org/markup-compatibility/2006">
              <mc:Choice xmlns:v="urn:schemas-microsoft-com:vml" Requires="v">
                <p:oleObj r:id="rId10" imgW="1143000" imgH="241300" progId="Equation.DSMT4">
                  <p:embed/>
                </p:oleObj>
              </mc:Choice>
              <mc:Fallback>
                <p:oleObj r:id="rId10" imgW="1143000" imgH="241300" progId="Equation.DSMT4">
                  <p:embed/>
                  <p:pic>
                    <p:nvPicPr>
                      <p:cNvPr id="29710" name="Object 14">
                        <a:extLst>
                          <a:ext uri="{FF2B5EF4-FFF2-40B4-BE49-F238E27FC236}">
                            <a16:creationId xmlns:a16="http://schemas.microsoft.com/office/drawing/2014/main" id="{9BE569E1-A63A-48C0-9868-268C88B617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96088" y="1438276"/>
                        <a:ext cx="23606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1" name="Object 15">
            <a:extLst>
              <a:ext uri="{FF2B5EF4-FFF2-40B4-BE49-F238E27FC236}">
                <a16:creationId xmlns:a16="http://schemas.microsoft.com/office/drawing/2014/main" id="{B70B5410-D7F5-4729-9659-8C2B8F2513B9}"/>
              </a:ext>
            </a:extLst>
          </p:cNvPr>
          <p:cNvGraphicFramePr>
            <a:graphicFrameLocks noChangeAspect="1"/>
          </p:cNvGraphicFramePr>
          <p:nvPr/>
        </p:nvGraphicFramePr>
        <p:xfrm>
          <a:off x="2208214" y="2039938"/>
          <a:ext cx="1546225" cy="525462"/>
        </p:xfrm>
        <a:graphic>
          <a:graphicData uri="http://schemas.openxmlformats.org/presentationml/2006/ole">
            <mc:AlternateContent xmlns:mc="http://schemas.openxmlformats.org/markup-compatibility/2006">
              <mc:Choice xmlns:v="urn:schemas-microsoft-com:vml" Requires="v">
                <p:oleObj r:id="rId12" imgW="596900" imgH="203200" progId="Equation.3">
                  <p:embed/>
                </p:oleObj>
              </mc:Choice>
              <mc:Fallback>
                <p:oleObj r:id="rId12" imgW="596900" imgH="203200" progId="Equation.3">
                  <p:embed/>
                  <p:pic>
                    <p:nvPicPr>
                      <p:cNvPr id="29711" name="Object 15">
                        <a:extLst>
                          <a:ext uri="{FF2B5EF4-FFF2-40B4-BE49-F238E27FC236}">
                            <a16:creationId xmlns:a16="http://schemas.microsoft.com/office/drawing/2014/main" id="{B70B5410-D7F5-4729-9659-8C2B8F2513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214" y="2039938"/>
                        <a:ext cx="15462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0-#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9709"/>
                                        </p:tgtEl>
                                        <p:attrNameLst>
                                          <p:attrName>style.visibility</p:attrName>
                                        </p:attrNameLst>
                                      </p:cBhvr>
                                      <p:to>
                                        <p:strVal val="visible"/>
                                      </p:to>
                                    </p:set>
                                    <p:animEffect transition="in" filter="box(in)">
                                      <p:cBhvr>
                                        <p:cTn id="13" dur="500"/>
                                        <p:tgtEl>
                                          <p:spTgt spid="2970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29710"/>
                                        </p:tgtEl>
                                        <p:attrNameLst>
                                          <p:attrName>style.visibility</p:attrName>
                                        </p:attrNameLst>
                                      </p:cBhvr>
                                      <p:to>
                                        <p:strVal val="visible"/>
                                      </p:to>
                                    </p:set>
                                    <p:animEffect transition="in" filter="box(in)">
                                      <p:cBhvr>
                                        <p:cTn id="18" dur="500"/>
                                        <p:tgtEl>
                                          <p:spTgt spid="297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9711"/>
                                        </p:tgtEl>
                                        <p:attrNameLst>
                                          <p:attrName>style.visibility</p:attrName>
                                        </p:attrNameLst>
                                      </p:cBhvr>
                                      <p:to>
                                        <p:strVal val="visible"/>
                                      </p:to>
                                    </p:set>
                                    <p:anim calcmode="lin" valueType="num">
                                      <p:cBhvr additive="base">
                                        <p:cTn id="23" dur="500" fill="hold"/>
                                        <p:tgtEl>
                                          <p:spTgt spid="29711"/>
                                        </p:tgtEl>
                                        <p:attrNameLst>
                                          <p:attrName>ppt_x</p:attrName>
                                        </p:attrNameLst>
                                      </p:cBhvr>
                                      <p:tavLst>
                                        <p:tav tm="0">
                                          <p:val>
                                            <p:strVal val="0-#ppt_w/2"/>
                                          </p:val>
                                        </p:tav>
                                        <p:tav tm="100000">
                                          <p:val>
                                            <p:strVal val="#ppt_x"/>
                                          </p:val>
                                        </p:tav>
                                      </p:tavLst>
                                    </p:anim>
                                    <p:anim calcmode="lin" valueType="num">
                                      <p:cBhvr additive="base">
                                        <p:cTn id="24" dur="500" fill="hold"/>
                                        <p:tgtEl>
                                          <p:spTgt spid="2971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29708"/>
                                        </p:tgtEl>
                                        <p:attrNameLst>
                                          <p:attrName>style.visibility</p:attrName>
                                        </p:attrNameLst>
                                      </p:cBhvr>
                                      <p:to>
                                        <p:strVal val="visible"/>
                                      </p:to>
                                    </p:set>
                                    <p:anim calcmode="lin" valueType="num">
                                      <p:cBhvr additive="base">
                                        <p:cTn id="29" dur="500" fill="hold"/>
                                        <p:tgtEl>
                                          <p:spTgt spid="29708"/>
                                        </p:tgtEl>
                                        <p:attrNameLst>
                                          <p:attrName>ppt_x</p:attrName>
                                        </p:attrNameLst>
                                      </p:cBhvr>
                                      <p:tavLst>
                                        <p:tav tm="0">
                                          <p:val>
                                            <p:strVal val="0-#ppt_w/2"/>
                                          </p:val>
                                        </p:tav>
                                        <p:tav tm="100000">
                                          <p:val>
                                            <p:strVal val="#ppt_x"/>
                                          </p:val>
                                        </p:tav>
                                      </p:tavLst>
                                    </p:anim>
                                    <p:anim calcmode="lin" valueType="num">
                                      <p:cBhvr additive="base">
                                        <p:cTn id="30" dur="500" fill="hold"/>
                                        <p:tgtEl>
                                          <p:spTgt spid="29708"/>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9700"/>
                                        </p:tgtEl>
                                        <p:attrNameLst>
                                          <p:attrName>style.visibility</p:attrName>
                                        </p:attrNameLst>
                                      </p:cBhvr>
                                      <p:to>
                                        <p:strVal val="visible"/>
                                      </p:to>
                                    </p:set>
                                    <p:anim calcmode="lin" valueType="num">
                                      <p:cBhvr additive="base">
                                        <p:cTn id="35" dur="500" fill="hold"/>
                                        <p:tgtEl>
                                          <p:spTgt spid="29700"/>
                                        </p:tgtEl>
                                        <p:attrNameLst>
                                          <p:attrName>ppt_x</p:attrName>
                                        </p:attrNameLst>
                                      </p:cBhvr>
                                      <p:tavLst>
                                        <p:tav tm="0">
                                          <p:val>
                                            <p:strVal val="0-#ppt_w/2"/>
                                          </p:val>
                                        </p:tav>
                                        <p:tav tm="100000">
                                          <p:val>
                                            <p:strVal val="#ppt_x"/>
                                          </p:val>
                                        </p:tav>
                                      </p:tavLst>
                                    </p:anim>
                                    <p:anim calcmode="lin" valueType="num">
                                      <p:cBhvr additive="base">
                                        <p:cTn id="36"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29701"/>
                                        </p:tgtEl>
                                        <p:attrNameLst>
                                          <p:attrName>style.visibility</p:attrName>
                                        </p:attrNameLst>
                                      </p:cBhvr>
                                      <p:to>
                                        <p:strVal val="visible"/>
                                      </p:to>
                                    </p:set>
                                    <p:anim calcmode="lin" valueType="num">
                                      <p:cBhvr additive="base">
                                        <p:cTn id="41" dur="500" fill="hold"/>
                                        <p:tgtEl>
                                          <p:spTgt spid="29701"/>
                                        </p:tgtEl>
                                        <p:attrNameLst>
                                          <p:attrName>ppt_x</p:attrName>
                                        </p:attrNameLst>
                                      </p:cBhvr>
                                      <p:tavLst>
                                        <p:tav tm="0">
                                          <p:val>
                                            <p:strVal val="0-#ppt_w/2"/>
                                          </p:val>
                                        </p:tav>
                                        <p:tav tm="100000">
                                          <p:val>
                                            <p:strVal val="#ppt_x"/>
                                          </p:val>
                                        </p:tav>
                                      </p:tavLst>
                                    </p:anim>
                                    <p:anim calcmode="lin" valueType="num">
                                      <p:cBhvr additive="base">
                                        <p:cTn id="42" dur="500" fill="hold"/>
                                        <p:tgtEl>
                                          <p:spTgt spid="29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BAAA543B-D18E-41FD-90BE-A571CCAD68C6}"/>
              </a:ext>
            </a:extLst>
          </p:cNvPr>
          <p:cNvSpPr txBox="1">
            <a:spLocks noChangeArrowheads="1"/>
          </p:cNvSpPr>
          <p:nvPr/>
        </p:nvSpPr>
        <p:spPr bwMode="auto">
          <a:xfrm>
            <a:off x="2362200" y="762001"/>
            <a:ext cx="716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	如果平面波</a:t>
            </a:r>
            <a:r>
              <a:rPr lang="zh-CN" altLang="zh-CN" sz="2400">
                <a:solidFill>
                  <a:srgbClr val="FF0000"/>
                </a:solidFill>
                <a:latin typeface="宋体" panose="02010600030101010101" pitchFamily="2" charset="-122"/>
              </a:rPr>
              <a:t>沿</a:t>
            </a:r>
            <a:r>
              <a:rPr lang="zh-CN" altLang="zh-CN" sz="2400">
                <a:solidFill>
                  <a:srgbClr val="FF0000"/>
                </a:solidFill>
                <a:latin typeface="Times New Roman" panose="02020603050405020304" pitchFamily="18" charset="0"/>
              </a:rPr>
              <a:t>z</a:t>
            </a:r>
            <a:r>
              <a:rPr lang="zh-CN" altLang="zh-CN" sz="2400">
                <a:solidFill>
                  <a:srgbClr val="FF0000"/>
                </a:solidFill>
                <a:latin typeface="宋体" panose="02010600030101010101" pitchFamily="2" charset="-122"/>
              </a:rPr>
              <a:t>向传播</a:t>
            </a:r>
            <a:r>
              <a:rPr lang="zh-CN" altLang="zh-CN" sz="2400">
                <a:latin typeface="宋体" panose="02010600030101010101" pitchFamily="2" charset="-122"/>
              </a:rPr>
              <a:t>，其波面垂直于</a:t>
            </a:r>
            <a:r>
              <a:rPr lang="zh-CN" altLang="zh-CN" sz="2400">
                <a:latin typeface="Times New Roman" panose="02020603050405020304" pitchFamily="18" charset="0"/>
              </a:rPr>
              <a:t>z</a:t>
            </a:r>
            <a:r>
              <a:rPr lang="zh-CN" altLang="zh-CN" sz="2400">
                <a:latin typeface="宋体" panose="02010600030101010101" pitchFamily="2" charset="-122"/>
              </a:rPr>
              <a:t>轴。轴上某一点z处的波面在t时刻的相位为</a:t>
            </a:r>
            <a:r>
              <a:rPr lang="zh-CN" altLang="zh-CN" sz="2400">
                <a:latin typeface="Times New Roman" panose="02020603050405020304" pitchFamily="18" charset="0"/>
              </a:rPr>
              <a:t> </a:t>
            </a:r>
          </a:p>
        </p:txBody>
      </p:sp>
      <p:graphicFrame>
        <p:nvGraphicFramePr>
          <p:cNvPr id="30723" name="Object 3">
            <a:extLst>
              <a:ext uri="{FF2B5EF4-FFF2-40B4-BE49-F238E27FC236}">
                <a16:creationId xmlns:a16="http://schemas.microsoft.com/office/drawing/2014/main" id="{1EE81A64-345E-43FB-9784-0D79DD9F9FDB}"/>
              </a:ext>
            </a:extLst>
          </p:cNvPr>
          <p:cNvGraphicFramePr>
            <a:graphicFrameLocks noChangeAspect="1"/>
          </p:cNvGraphicFramePr>
          <p:nvPr/>
        </p:nvGraphicFramePr>
        <p:xfrm>
          <a:off x="2063750" y="1600200"/>
          <a:ext cx="4457700" cy="787400"/>
        </p:xfrm>
        <a:graphic>
          <a:graphicData uri="http://schemas.openxmlformats.org/presentationml/2006/ole">
            <mc:AlternateContent xmlns:mc="http://schemas.openxmlformats.org/markup-compatibility/2006">
              <mc:Choice xmlns:v="urn:schemas-microsoft-com:vml" Requires="v">
                <p:oleObj r:id="rId2" imgW="1295962" imgH="228699" progId="Equation.3">
                  <p:embed/>
                </p:oleObj>
              </mc:Choice>
              <mc:Fallback>
                <p:oleObj r:id="rId2" imgW="1295962" imgH="228699" progId="Equation.3">
                  <p:embed/>
                  <p:pic>
                    <p:nvPicPr>
                      <p:cNvPr id="30723" name="Object 3">
                        <a:extLst>
                          <a:ext uri="{FF2B5EF4-FFF2-40B4-BE49-F238E27FC236}">
                            <a16:creationId xmlns:a16="http://schemas.microsoft.com/office/drawing/2014/main" id="{1EE81A64-345E-43FB-9784-0D79DD9F9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600200"/>
                        <a:ext cx="4457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4" name="Text Box 4">
            <a:extLst>
              <a:ext uri="{FF2B5EF4-FFF2-40B4-BE49-F238E27FC236}">
                <a16:creationId xmlns:a16="http://schemas.microsoft.com/office/drawing/2014/main" id="{2D98964E-FEE7-43E3-B364-888610FF4049}"/>
              </a:ext>
            </a:extLst>
          </p:cNvPr>
          <p:cNvSpPr txBox="1">
            <a:spLocks noChangeArrowheads="1"/>
          </p:cNvSpPr>
          <p:nvPr/>
        </p:nvSpPr>
        <p:spPr bwMode="auto">
          <a:xfrm>
            <a:off x="2590800" y="25146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在下一时刻，</a:t>
            </a:r>
            <a:r>
              <a:rPr lang="zh-CN" altLang="zh-CN" sz="2400">
                <a:latin typeface="Times New Roman" panose="02020603050405020304" pitchFamily="18" charset="0"/>
              </a:rPr>
              <a:t> </a:t>
            </a:r>
          </a:p>
        </p:txBody>
      </p:sp>
      <p:graphicFrame>
        <p:nvGraphicFramePr>
          <p:cNvPr id="30725" name="Object 5">
            <a:extLst>
              <a:ext uri="{FF2B5EF4-FFF2-40B4-BE49-F238E27FC236}">
                <a16:creationId xmlns:a16="http://schemas.microsoft.com/office/drawing/2014/main" id="{582D05EF-DB1D-43A4-AC3B-68E00A55AC9E}"/>
              </a:ext>
            </a:extLst>
          </p:cNvPr>
          <p:cNvGraphicFramePr>
            <a:graphicFrameLocks noChangeAspect="1"/>
          </p:cNvGraphicFramePr>
          <p:nvPr/>
        </p:nvGraphicFramePr>
        <p:xfrm>
          <a:off x="4862514" y="2438400"/>
          <a:ext cx="2078037" cy="647700"/>
        </p:xfrm>
        <a:graphic>
          <a:graphicData uri="http://schemas.openxmlformats.org/presentationml/2006/ole">
            <mc:AlternateContent xmlns:mc="http://schemas.openxmlformats.org/markup-compatibility/2006">
              <mc:Choice xmlns:v="urn:schemas-microsoft-com:vml" Requires="v">
                <p:oleObj r:id="rId4" imgW="583693" imgH="177646" progId="Equation.DSMT4">
                  <p:embed/>
                </p:oleObj>
              </mc:Choice>
              <mc:Fallback>
                <p:oleObj r:id="rId4" imgW="583693" imgH="177646" progId="Equation.DSMT4">
                  <p:embed/>
                  <p:pic>
                    <p:nvPicPr>
                      <p:cNvPr id="30725" name="Object 5">
                        <a:extLst>
                          <a:ext uri="{FF2B5EF4-FFF2-40B4-BE49-F238E27FC236}">
                            <a16:creationId xmlns:a16="http://schemas.microsoft.com/office/drawing/2014/main" id="{582D05EF-DB1D-43A4-AC3B-68E00A55A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514" y="2438400"/>
                        <a:ext cx="2078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Text Box 6">
            <a:extLst>
              <a:ext uri="{FF2B5EF4-FFF2-40B4-BE49-F238E27FC236}">
                <a16:creationId xmlns:a16="http://schemas.microsoft.com/office/drawing/2014/main" id="{C41C4589-4B55-4B52-8B6C-50FB2BF2F0A9}"/>
              </a:ext>
            </a:extLst>
          </p:cNvPr>
          <p:cNvSpPr txBox="1">
            <a:spLocks noChangeArrowheads="1"/>
          </p:cNvSpPr>
          <p:nvPr/>
        </p:nvSpPr>
        <p:spPr bwMode="auto">
          <a:xfrm>
            <a:off x="2667000" y="320040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设该波面的位置为</a:t>
            </a:r>
            <a:r>
              <a:rPr lang="zh-CN" altLang="zh-CN" sz="2400">
                <a:latin typeface="Times New Roman" panose="02020603050405020304" pitchFamily="18" charset="0"/>
              </a:rPr>
              <a:t> </a:t>
            </a:r>
          </a:p>
        </p:txBody>
      </p:sp>
      <p:graphicFrame>
        <p:nvGraphicFramePr>
          <p:cNvPr id="30727" name="Object 7">
            <a:extLst>
              <a:ext uri="{FF2B5EF4-FFF2-40B4-BE49-F238E27FC236}">
                <a16:creationId xmlns:a16="http://schemas.microsoft.com/office/drawing/2014/main" id="{245BABF4-81B4-46A5-AAA1-940F96F57C85}"/>
              </a:ext>
            </a:extLst>
          </p:cNvPr>
          <p:cNvGraphicFramePr>
            <a:graphicFrameLocks noChangeAspect="1"/>
          </p:cNvGraphicFramePr>
          <p:nvPr/>
        </p:nvGraphicFramePr>
        <p:xfrm>
          <a:off x="5683251" y="3048001"/>
          <a:ext cx="2347913" cy="644525"/>
        </p:xfrm>
        <a:graphic>
          <a:graphicData uri="http://schemas.openxmlformats.org/presentationml/2006/ole">
            <mc:AlternateContent xmlns:mc="http://schemas.openxmlformats.org/markup-compatibility/2006">
              <mc:Choice xmlns:v="urn:schemas-microsoft-com:vml" Requires="v">
                <p:oleObj r:id="rId6" imgW="659827" imgH="177646" progId="Equation.DSMT4">
                  <p:embed/>
                </p:oleObj>
              </mc:Choice>
              <mc:Fallback>
                <p:oleObj r:id="rId6" imgW="659827" imgH="177646" progId="Equation.DSMT4">
                  <p:embed/>
                  <p:pic>
                    <p:nvPicPr>
                      <p:cNvPr id="30727" name="Object 7">
                        <a:extLst>
                          <a:ext uri="{FF2B5EF4-FFF2-40B4-BE49-F238E27FC236}">
                            <a16:creationId xmlns:a16="http://schemas.microsoft.com/office/drawing/2014/main" id="{245BABF4-81B4-46A5-AAA1-940F96F57C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3251" y="3048001"/>
                        <a:ext cx="23479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8" name="Object 8">
            <a:extLst>
              <a:ext uri="{FF2B5EF4-FFF2-40B4-BE49-F238E27FC236}">
                <a16:creationId xmlns:a16="http://schemas.microsoft.com/office/drawing/2014/main" id="{A6053AD7-E725-4AB3-A84B-5D1A1D826C42}"/>
              </a:ext>
            </a:extLst>
          </p:cNvPr>
          <p:cNvGraphicFramePr>
            <a:graphicFrameLocks noChangeAspect="1"/>
          </p:cNvGraphicFramePr>
          <p:nvPr/>
        </p:nvGraphicFramePr>
        <p:xfrm>
          <a:off x="2725739" y="3810000"/>
          <a:ext cx="6281737" cy="611188"/>
        </p:xfrm>
        <a:graphic>
          <a:graphicData uri="http://schemas.openxmlformats.org/presentationml/2006/ole">
            <mc:AlternateContent xmlns:mc="http://schemas.openxmlformats.org/markup-compatibility/2006">
              <mc:Choice xmlns:v="urn:schemas-microsoft-com:vml" Requires="v">
                <p:oleObj r:id="rId8" imgW="2350520" imgH="228699" progId="Equation.DSMT4">
                  <p:embed/>
                </p:oleObj>
              </mc:Choice>
              <mc:Fallback>
                <p:oleObj r:id="rId8" imgW="2350520" imgH="228699" progId="Equation.DSMT4">
                  <p:embed/>
                  <p:pic>
                    <p:nvPicPr>
                      <p:cNvPr id="30728" name="Object 8">
                        <a:extLst>
                          <a:ext uri="{FF2B5EF4-FFF2-40B4-BE49-F238E27FC236}">
                            <a16:creationId xmlns:a16="http://schemas.microsoft.com/office/drawing/2014/main" id="{A6053AD7-E725-4AB3-A84B-5D1A1D826C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5739" y="3810000"/>
                        <a:ext cx="6281737"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9" name="Object 9">
            <a:extLst>
              <a:ext uri="{FF2B5EF4-FFF2-40B4-BE49-F238E27FC236}">
                <a16:creationId xmlns:a16="http://schemas.microsoft.com/office/drawing/2014/main" id="{BA0A3872-9DD0-4AE6-AFA7-F6986053EBF1}"/>
              </a:ext>
            </a:extLst>
          </p:cNvPr>
          <p:cNvGraphicFramePr>
            <a:graphicFrameLocks noChangeAspect="1"/>
          </p:cNvGraphicFramePr>
          <p:nvPr/>
        </p:nvGraphicFramePr>
        <p:xfrm>
          <a:off x="2743200" y="4772026"/>
          <a:ext cx="1981200" cy="561975"/>
        </p:xfrm>
        <a:graphic>
          <a:graphicData uri="http://schemas.openxmlformats.org/presentationml/2006/ole">
            <mc:AlternateContent xmlns:mc="http://schemas.openxmlformats.org/markup-compatibility/2006">
              <mc:Choice xmlns:v="urn:schemas-microsoft-com:vml" Requires="v">
                <p:oleObj r:id="rId10" imgW="634449" imgH="177646" progId="Equation.DSMT4">
                  <p:embed/>
                </p:oleObj>
              </mc:Choice>
              <mc:Fallback>
                <p:oleObj r:id="rId10" imgW="634449" imgH="177646" progId="Equation.DSMT4">
                  <p:embed/>
                  <p:pic>
                    <p:nvPicPr>
                      <p:cNvPr id="30729" name="Object 9">
                        <a:extLst>
                          <a:ext uri="{FF2B5EF4-FFF2-40B4-BE49-F238E27FC236}">
                            <a16:creationId xmlns:a16="http://schemas.microsoft.com/office/drawing/2014/main" id="{BA0A3872-9DD0-4AE6-AFA7-F6986053EB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4772026"/>
                        <a:ext cx="19812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0" name="Object 10">
            <a:extLst>
              <a:ext uri="{FF2B5EF4-FFF2-40B4-BE49-F238E27FC236}">
                <a16:creationId xmlns:a16="http://schemas.microsoft.com/office/drawing/2014/main" id="{2880FAE2-55F0-4755-B119-2BC687C9C65C}"/>
              </a:ext>
            </a:extLst>
          </p:cNvPr>
          <p:cNvGraphicFramePr>
            <a:graphicFrameLocks noChangeAspect="1"/>
          </p:cNvGraphicFramePr>
          <p:nvPr/>
        </p:nvGraphicFramePr>
        <p:xfrm>
          <a:off x="5181600" y="4514850"/>
          <a:ext cx="4343400" cy="1766888"/>
        </p:xfrm>
        <a:graphic>
          <a:graphicData uri="http://schemas.openxmlformats.org/presentationml/2006/ole">
            <mc:AlternateContent xmlns:mc="http://schemas.openxmlformats.org/markup-compatibility/2006">
              <mc:Choice xmlns:v="urn:schemas-microsoft-com:vml" Requires="v">
                <p:oleObj r:id="rId12" imgW="1447800" imgH="584200" progId="Equation.DSMT4">
                  <p:embed/>
                </p:oleObj>
              </mc:Choice>
              <mc:Fallback>
                <p:oleObj r:id="rId12" imgW="1447800" imgH="584200" progId="Equation.DSMT4">
                  <p:embed/>
                  <p:pic>
                    <p:nvPicPr>
                      <p:cNvPr id="30730" name="Object 10">
                        <a:extLst>
                          <a:ext uri="{FF2B5EF4-FFF2-40B4-BE49-F238E27FC236}">
                            <a16:creationId xmlns:a16="http://schemas.microsoft.com/office/drawing/2014/main" id="{2880FAE2-55F0-4755-B119-2BC687C9C6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4514850"/>
                        <a:ext cx="43434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1" name="Text Box 11">
            <a:extLst>
              <a:ext uri="{FF2B5EF4-FFF2-40B4-BE49-F238E27FC236}">
                <a16:creationId xmlns:a16="http://schemas.microsoft.com/office/drawing/2014/main" id="{DA112A62-F99D-47BF-B8EC-9D0F9FF2536D}"/>
              </a:ext>
            </a:extLst>
          </p:cNvPr>
          <p:cNvSpPr txBox="1">
            <a:spLocks noChangeArrowheads="1"/>
          </p:cNvSpPr>
          <p:nvPr/>
        </p:nvSpPr>
        <p:spPr bwMode="auto">
          <a:xfrm>
            <a:off x="8915400" y="5486400"/>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latin typeface="宋体" panose="02010600030101010101" pitchFamily="2" charset="-122"/>
              </a:rPr>
              <a:t>相速度</a:t>
            </a:r>
            <a:r>
              <a:rPr lang="zh-CN" altLang="zh-CN" sz="2400">
                <a:latin typeface="Times New Roman" panose="02020603050405020304" pitchFamily="18" charset="0"/>
              </a:rPr>
              <a:t> </a:t>
            </a:r>
          </a:p>
        </p:txBody>
      </p:sp>
      <p:sp>
        <p:nvSpPr>
          <p:cNvPr id="30732" name="Text Box 12">
            <a:extLst>
              <a:ext uri="{FF2B5EF4-FFF2-40B4-BE49-F238E27FC236}">
                <a16:creationId xmlns:a16="http://schemas.microsoft.com/office/drawing/2014/main" id="{8036DD5A-00BC-4D50-B300-C58C0D4E13E7}"/>
              </a:ext>
            </a:extLst>
          </p:cNvPr>
          <p:cNvSpPr txBox="1">
            <a:spLocks noChangeArrowheads="1"/>
          </p:cNvSpPr>
          <p:nvPr/>
        </p:nvSpPr>
        <p:spPr bwMode="auto">
          <a:xfrm>
            <a:off x="2743200" y="5943600"/>
            <a:ext cx="228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FF0000"/>
                </a:solidFill>
                <a:latin typeface="宋体" panose="02010600030101010101" pitchFamily="2" charset="-122"/>
              </a:rPr>
              <a:t>沿+</a:t>
            </a:r>
            <a:r>
              <a:rPr lang="zh-CN" altLang="zh-CN" sz="3200" b="1">
                <a:solidFill>
                  <a:srgbClr val="FF0000"/>
                </a:solidFill>
                <a:latin typeface="Times New Roman" panose="02020603050405020304" pitchFamily="18" charset="0"/>
              </a:rPr>
              <a:t>z</a:t>
            </a:r>
            <a:r>
              <a:rPr lang="zh-CN" altLang="zh-CN" sz="3200" b="1">
                <a:solidFill>
                  <a:srgbClr val="FF0000"/>
                </a:solidFill>
                <a:latin typeface="宋体" panose="02010600030101010101" pitchFamily="2" charset="-122"/>
              </a:rPr>
              <a:t>向传播</a:t>
            </a:r>
          </a:p>
        </p:txBody>
      </p:sp>
      <p:sp>
        <p:nvSpPr>
          <p:cNvPr id="30733" name="AutoShape 13">
            <a:extLst>
              <a:ext uri="{FF2B5EF4-FFF2-40B4-BE49-F238E27FC236}">
                <a16:creationId xmlns:a16="http://schemas.microsoft.com/office/drawing/2014/main" id="{9941FE55-2354-49F8-BD53-5AF7F286199C}"/>
              </a:ext>
            </a:extLst>
          </p:cNvPr>
          <p:cNvSpPr>
            <a:spLocks noChangeArrowheads="1"/>
          </p:cNvSpPr>
          <p:nvPr/>
        </p:nvSpPr>
        <p:spPr bwMode="auto">
          <a:xfrm rot="5400000" flipH="1">
            <a:off x="7139782" y="1735932"/>
            <a:ext cx="1568450" cy="633413"/>
          </a:xfrm>
          <a:prstGeom prst="parallelogram">
            <a:avLst>
              <a:gd name="adj" fmla="val 61905"/>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4" name="AutoShape 14">
            <a:extLst>
              <a:ext uri="{FF2B5EF4-FFF2-40B4-BE49-F238E27FC236}">
                <a16:creationId xmlns:a16="http://schemas.microsoft.com/office/drawing/2014/main" id="{36EC46F7-463A-459A-95D7-C9A55B5CA5E2}"/>
              </a:ext>
            </a:extLst>
          </p:cNvPr>
          <p:cNvSpPr>
            <a:spLocks noChangeArrowheads="1"/>
          </p:cNvSpPr>
          <p:nvPr/>
        </p:nvSpPr>
        <p:spPr bwMode="auto">
          <a:xfrm rot="5400000" flipH="1">
            <a:off x="8882857" y="1751807"/>
            <a:ext cx="1568450" cy="633413"/>
          </a:xfrm>
          <a:prstGeom prst="parallelogram">
            <a:avLst>
              <a:gd name="adj" fmla="val 61905"/>
            </a:avLst>
          </a:prstGeom>
          <a:solidFill>
            <a:schemeClr val="accent1"/>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5" name="Line 15">
            <a:extLst>
              <a:ext uri="{FF2B5EF4-FFF2-40B4-BE49-F238E27FC236}">
                <a16:creationId xmlns:a16="http://schemas.microsoft.com/office/drawing/2014/main" id="{2E51FED6-F3F1-4AB8-9876-8934FA591D85}"/>
              </a:ext>
            </a:extLst>
          </p:cNvPr>
          <p:cNvSpPr>
            <a:spLocks noChangeShapeType="1"/>
          </p:cNvSpPr>
          <p:nvPr/>
        </p:nvSpPr>
        <p:spPr bwMode="auto">
          <a:xfrm>
            <a:off x="9696450" y="2060575"/>
            <a:ext cx="719138" cy="0"/>
          </a:xfrm>
          <a:prstGeom prst="line">
            <a:avLst/>
          </a:prstGeom>
          <a:noFill/>
          <a:ln w="28575"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36" name="Line 16">
            <a:extLst>
              <a:ext uri="{FF2B5EF4-FFF2-40B4-BE49-F238E27FC236}">
                <a16:creationId xmlns:a16="http://schemas.microsoft.com/office/drawing/2014/main" id="{DD103CB0-9571-42A5-AEDF-4F6E0649A97F}"/>
              </a:ext>
            </a:extLst>
          </p:cNvPr>
          <p:cNvSpPr>
            <a:spLocks noChangeShapeType="1"/>
          </p:cNvSpPr>
          <p:nvPr/>
        </p:nvSpPr>
        <p:spPr bwMode="auto">
          <a:xfrm flipH="1">
            <a:off x="9336088" y="2060575"/>
            <a:ext cx="360362"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37" name="Line 17">
            <a:extLst>
              <a:ext uri="{FF2B5EF4-FFF2-40B4-BE49-F238E27FC236}">
                <a16:creationId xmlns:a16="http://schemas.microsoft.com/office/drawing/2014/main" id="{7970F843-1EC0-47FB-8989-59F61C1AF050}"/>
              </a:ext>
            </a:extLst>
          </p:cNvPr>
          <p:cNvSpPr>
            <a:spLocks noChangeShapeType="1"/>
          </p:cNvSpPr>
          <p:nvPr/>
        </p:nvSpPr>
        <p:spPr bwMode="auto">
          <a:xfrm>
            <a:off x="9120188" y="2060575"/>
            <a:ext cx="2159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38" name="Line 18">
            <a:extLst>
              <a:ext uri="{FF2B5EF4-FFF2-40B4-BE49-F238E27FC236}">
                <a16:creationId xmlns:a16="http://schemas.microsoft.com/office/drawing/2014/main" id="{00980F21-A824-4FDD-A19B-B54196D5091D}"/>
              </a:ext>
            </a:extLst>
          </p:cNvPr>
          <p:cNvSpPr>
            <a:spLocks noChangeShapeType="1"/>
          </p:cNvSpPr>
          <p:nvPr/>
        </p:nvSpPr>
        <p:spPr bwMode="auto">
          <a:xfrm flipH="1">
            <a:off x="8759826" y="2060575"/>
            <a:ext cx="360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39" name="Line 19">
            <a:extLst>
              <a:ext uri="{FF2B5EF4-FFF2-40B4-BE49-F238E27FC236}">
                <a16:creationId xmlns:a16="http://schemas.microsoft.com/office/drawing/2014/main" id="{91006607-E9B5-47B6-BCF8-129777F5D90A}"/>
              </a:ext>
            </a:extLst>
          </p:cNvPr>
          <p:cNvSpPr>
            <a:spLocks noChangeShapeType="1"/>
          </p:cNvSpPr>
          <p:nvPr/>
        </p:nvSpPr>
        <p:spPr bwMode="auto">
          <a:xfrm>
            <a:off x="8543925" y="2060575"/>
            <a:ext cx="2159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40" name="Line 20">
            <a:extLst>
              <a:ext uri="{FF2B5EF4-FFF2-40B4-BE49-F238E27FC236}">
                <a16:creationId xmlns:a16="http://schemas.microsoft.com/office/drawing/2014/main" id="{1FD02580-A562-4EA6-BD9A-5DA110835209}"/>
              </a:ext>
            </a:extLst>
          </p:cNvPr>
          <p:cNvSpPr>
            <a:spLocks noChangeShapeType="1"/>
          </p:cNvSpPr>
          <p:nvPr/>
        </p:nvSpPr>
        <p:spPr bwMode="auto">
          <a:xfrm flipH="1">
            <a:off x="8183563" y="2060575"/>
            <a:ext cx="3603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41" name="Line 21">
            <a:extLst>
              <a:ext uri="{FF2B5EF4-FFF2-40B4-BE49-F238E27FC236}">
                <a16:creationId xmlns:a16="http://schemas.microsoft.com/office/drawing/2014/main" id="{81802558-E569-4406-A922-44475F4581CC}"/>
              </a:ext>
            </a:extLst>
          </p:cNvPr>
          <p:cNvSpPr>
            <a:spLocks noChangeShapeType="1"/>
          </p:cNvSpPr>
          <p:nvPr/>
        </p:nvSpPr>
        <p:spPr bwMode="auto">
          <a:xfrm>
            <a:off x="7967663" y="2060575"/>
            <a:ext cx="2159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42" name="Line 22">
            <a:extLst>
              <a:ext uri="{FF2B5EF4-FFF2-40B4-BE49-F238E27FC236}">
                <a16:creationId xmlns:a16="http://schemas.microsoft.com/office/drawing/2014/main" id="{086A980F-6F27-4D2D-9907-0E291AFD23A8}"/>
              </a:ext>
            </a:extLst>
          </p:cNvPr>
          <p:cNvSpPr>
            <a:spLocks noChangeShapeType="1"/>
          </p:cNvSpPr>
          <p:nvPr/>
        </p:nvSpPr>
        <p:spPr bwMode="auto">
          <a:xfrm flipH="1">
            <a:off x="7607301" y="2060575"/>
            <a:ext cx="360363"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43" name="Line 23">
            <a:extLst>
              <a:ext uri="{FF2B5EF4-FFF2-40B4-BE49-F238E27FC236}">
                <a16:creationId xmlns:a16="http://schemas.microsoft.com/office/drawing/2014/main" id="{B847BAEF-9B30-4726-BFDC-F7C928AEACCC}"/>
              </a:ext>
            </a:extLst>
          </p:cNvPr>
          <p:cNvSpPr>
            <a:spLocks noChangeShapeType="1"/>
          </p:cNvSpPr>
          <p:nvPr/>
        </p:nvSpPr>
        <p:spPr bwMode="auto">
          <a:xfrm>
            <a:off x="6959600" y="2060575"/>
            <a:ext cx="647700" cy="0"/>
          </a:xfrm>
          <a:prstGeom prst="line">
            <a:avLst/>
          </a:prstGeom>
          <a:noFill/>
          <a:ln w="28575"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0744" name="Object 24">
            <a:extLst>
              <a:ext uri="{FF2B5EF4-FFF2-40B4-BE49-F238E27FC236}">
                <a16:creationId xmlns:a16="http://schemas.microsoft.com/office/drawing/2014/main" id="{70218B57-0879-450F-89DE-00916AD6EB92}"/>
              </a:ext>
            </a:extLst>
          </p:cNvPr>
          <p:cNvGraphicFramePr>
            <a:graphicFrameLocks noChangeAspect="1"/>
          </p:cNvGraphicFramePr>
          <p:nvPr/>
        </p:nvGraphicFramePr>
        <p:xfrm>
          <a:off x="7104064" y="2133601"/>
          <a:ext cx="306387" cy="473075"/>
        </p:xfrm>
        <a:graphic>
          <a:graphicData uri="http://schemas.openxmlformats.org/presentationml/2006/ole">
            <mc:AlternateContent xmlns:mc="http://schemas.openxmlformats.org/markup-compatibility/2006">
              <mc:Choice xmlns:v="urn:schemas-microsoft-com:vml" Requires="v">
                <p:oleObj r:id="rId14" imgW="139761" imgH="215994" progId="Equation.3">
                  <p:embed/>
                </p:oleObj>
              </mc:Choice>
              <mc:Fallback>
                <p:oleObj r:id="rId14" imgW="139761" imgH="215994" progId="Equation.3">
                  <p:embed/>
                  <p:pic>
                    <p:nvPicPr>
                      <p:cNvPr id="30744" name="Object 24">
                        <a:extLst>
                          <a:ext uri="{FF2B5EF4-FFF2-40B4-BE49-F238E27FC236}">
                            <a16:creationId xmlns:a16="http://schemas.microsoft.com/office/drawing/2014/main" id="{70218B57-0879-450F-89DE-00916AD6EB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04064" y="2133601"/>
                        <a:ext cx="30638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5" name="Object 25">
            <a:extLst>
              <a:ext uri="{FF2B5EF4-FFF2-40B4-BE49-F238E27FC236}">
                <a16:creationId xmlns:a16="http://schemas.microsoft.com/office/drawing/2014/main" id="{F9B4DAD8-6671-4FD7-BCA7-9C193DB19013}"/>
              </a:ext>
            </a:extLst>
          </p:cNvPr>
          <p:cNvGraphicFramePr>
            <a:graphicFrameLocks noChangeAspect="1"/>
          </p:cNvGraphicFramePr>
          <p:nvPr/>
        </p:nvGraphicFramePr>
        <p:xfrm>
          <a:off x="10056814" y="2092326"/>
          <a:ext cx="306387" cy="473075"/>
        </p:xfrm>
        <a:graphic>
          <a:graphicData uri="http://schemas.openxmlformats.org/presentationml/2006/ole">
            <mc:AlternateContent xmlns:mc="http://schemas.openxmlformats.org/markup-compatibility/2006">
              <mc:Choice xmlns:v="urn:schemas-microsoft-com:vml" Requires="v">
                <p:oleObj r:id="rId16" imgW="139761" imgH="215994" progId="Equation.3">
                  <p:embed/>
                </p:oleObj>
              </mc:Choice>
              <mc:Fallback>
                <p:oleObj r:id="rId16" imgW="139761" imgH="215994" progId="Equation.3">
                  <p:embed/>
                  <p:pic>
                    <p:nvPicPr>
                      <p:cNvPr id="30745" name="Object 25">
                        <a:extLst>
                          <a:ext uri="{FF2B5EF4-FFF2-40B4-BE49-F238E27FC236}">
                            <a16:creationId xmlns:a16="http://schemas.microsoft.com/office/drawing/2014/main" id="{F9B4DAD8-6671-4FD7-BCA7-9C193DB190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56814" y="2092326"/>
                        <a:ext cx="30638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6" name="Object 26">
            <a:extLst>
              <a:ext uri="{FF2B5EF4-FFF2-40B4-BE49-F238E27FC236}">
                <a16:creationId xmlns:a16="http://schemas.microsoft.com/office/drawing/2014/main" id="{2582D24A-39CB-4B41-A650-2E9BFB150A52}"/>
              </a:ext>
            </a:extLst>
          </p:cNvPr>
          <p:cNvGraphicFramePr>
            <a:graphicFrameLocks noChangeAspect="1"/>
          </p:cNvGraphicFramePr>
          <p:nvPr/>
        </p:nvGraphicFramePr>
        <p:xfrm>
          <a:off x="10358438" y="1916113"/>
          <a:ext cx="277812" cy="277812"/>
        </p:xfrm>
        <a:graphic>
          <a:graphicData uri="http://schemas.openxmlformats.org/presentationml/2006/ole">
            <mc:AlternateContent xmlns:mc="http://schemas.openxmlformats.org/markup-compatibility/2006">
              <mc:Choice xmlns:v="urn:schemas-microsoft-com:vml" Requires="v">
                <p:oleObj r:id="rId17" imgW="127055" imgH="127055" progId="Equation.3">
                  <p:embed/>
                </p:oleObj>
              </mc:Choice>
              <mc:Fallback>
                <p:oleObj r:id="rId17" imgW="127055" imgH="127055" progId="Equation.3">
                  <p:embed/>
                  <p:pic>
                    <p:nvPicPr>
                      <p:cNvPr id="30746" name="Object 26">
                        <a:extLst>
                          <a:ext uri="{FF2B5EF4-FFF2-40B4-BE49-F238E27FC236}">
                            <a16:creationId xmlns:a16="http://schemas.microsoft.com/office/drawing/2014/main" id="{2582D24A-39CB-4B41-A650-2E9BFB150A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58438" y="1916113"/>
                        <a:ext cx="277812"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7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07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07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072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307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0732"/>
                                        </p:tgtEl>
                                        <p:attrNameLst>
                                          <p:attrName>style.visibility</p:attrName>
                                        </p:attrNameLst>
                                      </p:cBhvr>
                                      <p:to>
                                        <p:strVal val="visible"/>
                                      </p:to>
                                    </p:set>
                                    <p:animEffect transition="in" filter="dissolve">
                                      <p:cBhvr>
                                        <p:cTn id="43" dur="500"/>
                                        <p:tgtEl>
                                          <p:spTgt spid="30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p:bldP spid="30726" grpId="0" autoUpdateAnimBg="0"/>
      <p:bldP spid="30731" grpId="0" autoUpdateAnimBg="0"/>
      <p:bldP spid="3073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37A9277-54D9-4D8C-BFD5-014B50C3178E}"/>
              </a:ext>
            </a:extLst>
          </p:cNvPr>
          <p:cNvSpPr>
            <a:spLocks noGrp="1" noChangeArrowheads="1"/>
          </p:cNvSpPr>
          <p:nvPr>
            <p:ph type="title"/>
          </p:nvPr>
        </p:nvSpPr>
        <p:spPr/>
        <p:txBody>
          <a:bodyPr/>
          <a:lstStyle/>
          <a:p>
            <a:pPr eaLnBrk="1" hangingPunct="1"/>
            <a:r>
              <a:rPr lang="zh-CN" altLang="zh-CN" dirty="0"/>
              <a:t> 光波场</a:t>
            </a:r>
          </a:p>
        </p:txBody>
      </p:sp>
      <p:sp>
        <p:nvSpPr>
          <p:cNvPr id="7171" name="Rectangle 3">
            <a:extLst>
              <a:ext uri="{FF2B5EF4-FFF2-40B4-BE49-F238E27FC236}">
                <a16:creationId xmlns:a16="http://schemas.microsoft.com/office/drawing/2014/main" id="{09DCE70F-C41A-4F24-91DB-31F381E9CF2F}"/>
              </a:ext>
            </a:extLst>
          </p:cNvPr>
          <p:cNvSpPr>
            <a:spLocks noGrp="1" noChangeArrowheads="1"/>
          </p:cNvSpPr>
          <p:nvPr>
            <p:ph type="body" idx="1"/>
          </p:nvPr>
        </p:nvSpPr>
        <p:spPr/>
        <p:txBody>
          <a:bodyPr/>
          <a:lstStyle/>
          <a:p>
            <a:pPr eaLnBrk="1" hangingPunct="1"/>
            <a:r>
              <a:rPr lang="zh-CN" altLang="zh-CN"/>
              <a:t>光是交变电磁波</a:t>
            </a:r>
          </a:p>
          <a:p>
            <a:pPr eaLnBrk="1" hangingPunct="1"/>
            <a:r>
              <a:rPr lang="zh-CN" altLang="zh-CN"/>
              <a:t>波长~500nm，频率~10</a:t>
            </a:r>
            <a:r>
              <a:rPr lang="zh-CN" altLang="zh-CN" baseline="30000"/>
              <a:t>14</a:t>
            </a:r>
            <a:r>
              <a:rPr lang="zh-CN" altLang="zh-CN"/>
              <a:t>Hz</a:t>
            </a:r>
          </a:p>
          <a:p>
            <a:pPr eaLnBrk="1" hangingPunct="1"/>
            <a:r>
              <a:rPr lang="zh-CN" altLang="zh-CN"/>
              <a:t>从传播的角度看，是波动，是振动的</a:t>
            </a:r>
            <a:r>
              <a:rPr lang="zh-CN" altLang="zh-CN" b="1">
                <a:ea typeface="楷体_GB2312" pitchFamily="1" charset="-122"/>
              </a:rPr>
              <a:t>传播</a:t>
            </a:r>
          </a:p>
          <a:p>
            <a:pPr eaLnBrk="1" hangingPunct="1"/>
            <a:r>
              <a:rPr lang="zh-CN" altLang="zh-CN" b="1"/>
              <a:t>用</a:t>
            </a:r>
            <a:r>
              <a:rPr lang="zh-CN" altLang="zh-CN" b="1">
                <a:ea typeface="楷体_GB2312" pitchFamily="1" charset="-122"/>
              </a:rPr>
              <a:t>速度、方向、振幅</a:t>
            </a:r>
            <a:r>
              <a:rPr lang="zh-CN" altLang="zh-CN" b="1"/>
              <a:t>等参数描述</a:t>
            </a:r>
          </a:p>
          <a:p>
            <a:pPr eaLnBrk="1" hangingPunct="1"/>
            <a:r>
              <a:rPr lang="zh-CN" altLang="zh-CN"/>
              <a:t>从物理量分布的角度看，是</a:t>
            </a:r>
            <a:r>
              <a:rPr lang="zh-CN" altLang="zh-CN" b="1">
                <a:ea typeface="楷体_GB2312" pitchFamily="1" charset="-122"/>
              </a:rPr>
              <a:t>空间场</a:t>
            </a:r>
          </a:p>
          <a:p>
            <a:pPr eaLnBrk="1" hangingPunct="1"/>
            <a:r>
              <a:rPr lang="zh-CN" altLang="zh-CN"/>
              <a:t>用</a:t>
            </a:r>
            <a:r>
              <a:rPr lang="zh-CN" altLang="zh-CN" b="1">
                <a:ea typeface="楷体_GB2312" pitchFamily="1" charset="-122"/>
              </a:rPr>
              <a:t>电场强度、磁场强度</a:t>
            </a:r>
            <a:r>
              <a:rPr lang="zh-CN" altLang="zh-CN"/>
              <a:t>等物理量描述</a:t>
            </a:r>
          </a:p>
          <a:p>
            <a:pPr eaLnBrk="1" hangingPunct="1"/>
            <a:r>
              <a:rPr lang="zh-CN" altLang="zh-CN"/>
              <a:t>时间、空间是描述波的重要参量</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FCC5E3A3-6D2F-45DF-A071-764E71B50D71}"/>
              </a:ext>
            </a:extLst>
          </p:cNvPr>
          <p:cNvSpPr txBox="1">
            <a:spLocks noChangeArrowheads="1"/>
          </p:cNvSpPr>
          <p:nvPr/>
        </p:nvSpPr>
        <p:spPr bwMode="auto">
          <a:xfrm>
            <a:off x="3200400" y="1447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如果波面的表达式为</a:t>
            </a:r>
            <a:r>
              <a:rPr lang="zh-CN" altLang="zh-CN" sz="2400">
                <a:latin typeface="Times New Roman" panose="02020603050405020304" pitchFamily="18" charset="0"/>
              </a:rPr>
              <a:t> </a:t>
            </a:r>
          </a:p>
        </p:txBody>
      </p:sp>
      <p:graphicFrame>
        <p:nvGraphicFramePr>
          <p:cNvPr id="31747" name="Object 3">
            <a:extLst>
              <a:ext uri="{FF2B5EF4-FFF2-40B4-BE49-F238E27FC236}">
                <a16:creationId xmlns:a16="http://schemas.microsoft.com/office/drawing/2014/main" id="{1750EEE0-9B5F-4C39-BB61-9FD2C0465CE7}"/>
              </a:ext>
            </a:extLst>
          </p:cNvPr>
          <p:cNvGraphicFramePr>
            <a:graphicFrameLocks noChangeAspect="1"/>
          </p:cNvGraphicFramePr>
          <p:nvPr/>
        </p:nvGraphicFramePr>
        <p:xfrm>
          <a:off x="3155950" y="2036764"/>
          <a:ext cx="5073650" cy="858837"/>
        </p:xfrm>
        <a:graphic>
          <a:graphicData uri="http://schemas.openxmlformats.org/presentationml/2006/ole">
            <mc:AlternateContent xmlns:mc="http://schemas.openxmlformats.org/markup-compatibility/2006">
              <mc:Choice xmlns:v="urn:schemas-microsoft-com:vml" Requires="v">
                <p:oleObj r:id="rId2" imgW="1346785" imgH="228699" progId="Equation.3">
                  <p:embed/>
                </p:oleObj>
              </mc:Choice>
              <mc:Fallback>
                <p:oleObj r:id="rId2" imgW="1346785" imgH="228699" progId="Equation.3">
                  <p:embed/>
                  <p:pic>
                    <p:nvPicPr>
                      <p:cNvPr id="31747" name="Object 3">
                        <a:extLst>
                          <a:ext uri="{FF2B5EF4-FFF2-40B4-BE49-F238E27FC236}">
                            <a16:creationId xmlns:a16="http://schemas.microsoft.com/office/drawing/2014/main" id="{1750EEE0-9B5F-4C39-BB61-9FD2C0465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950" y="2036764"/>
                        <a:ext cx="507365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8" name="Text Box 4">
            <a:extLst>
              <a:ext uri="{FF2B5EF4-FFF2-40B4-BE49-F238E27FC236}">
                <a16:creationId xmlns:a16="http://schemas.microsoft.com/office/drawing/2014/main" id="{7443FB26-AEBB-49D3-A870-BA33462B918A}"/>
              </a:ext>
            </a:extLst>
          </p:cNvPr>
          <p:cNvSpPr txBox="1">
            <a:spLocks noChangeArrowheads="1"/>
          </p:cNvSpPr>
          <p:nvPr/>
        </p:nvSpPr>
        <p:spPr bwMode="auto">
          <a:xfrm>
            <a:off x="3352800" y="30480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其相速度为</a:t>
            </a:r>
            <a:r>
              <a:rPr lang="zh-CN" altLang="zh-CN" sz="2400">
                <a:latin typeface="Times New Roman" panose="02020603050405020304" pitchFamily="18" charset="0"/>
              </a:rPr>
              <a:t> </a:t>
            </a:r>
          </a:p>
        </p:txBody>
      </p:sp>
      <p:graphicFrame>
        <p:nvGraphicFramePr>
          <p:cNvPr id="31749" name="Object 5">
            <a:extLst>
              <a:ext uri="{FF2B5EF4-FFF2-40B4-BE49-F238E27FC236}">
                <a16:creationId xmlns:a16="http://schemas.microsoft.com/office/drawing/2014/main" id="{6F0556A9-2E38-41DB-87B4-926AD2C4BA39}"/>
              </a:ext>
            </a:extLst>
          </p:cNvPr>
          <p:cNvGraphicFramePr>
            <a:graphicFrameLocks noChangeAspect="1"/>
          </p:cNvGraphicFramePr>
          <p:nvPr/>
        </p:nvGraphicFramePr>
        <p:xfrm>
          <a:off x="3554413" y="3636964"/>
          <a:ext cx="4076700" cy="1316037"/>
        </p:xfrm>
        <a:graphic>
          <a:graphicData uri="http://schemas.openxmlformats.org/presentationml/2006/ole">
            <mc:AlternateContent xmlns:mc="http://schemas.openxmlformats.org/markup-compatibility/2006">
              <mc:Choice xmlns:v="urn:schemas-microsoft-com:vml" Requires="v">
                <p:oleObj r:id="rId4" imgW="1206500" imgH="393700" progId="Equation.DSMT4">
                  <p:embed/>
                </p:oleObj>
              </mc:Choice>
              <mc:Fallback>
                <p:oleObj r:id="rId4" imgW="1206500" imgH="393700" progId="Equation.DSMT4">
                  <p:embed/>
                  <p:pic>
                    <p:nvPicPr>
                      <p:cNvPr id="31749" name="Object 5">
                        <a:extLst>
                          <a:ext uri="{FF2B5EF4-FFF2-40B4-BE49-F238E27FC236}">
                            <a16:creationId xmlns:a16="http://schemas.microsoft.com/office/drawing/2014/main" id="{6F0556A9-2E38-41DB-87B4-926AD2C4B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413" y="3636964"/>
                        <a:ext cx="407670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0" name="Text Box 6">
            <a:extLst>
              <a:ext uri="{FF2B5EF4-FFF2-40B4-BE49-F238E27FC236}">
                <a16:creationId xmlns:a16="http://schemas.microsoft.com/office/drawing/2014/main" id="{DB5BB7D8-567E-492C-8738-3689B6989CE9}"/>
              </a:ext>
            </a:extLst>
          </p:cNvPr>
          <p:cNvSpPr txBox="1">
            <a:spLocks noChangeArrowheads="1"/>
          </p:cNvSpPr>
          <p:nvPr/>
        </p:nvSpPr>
        <p:spPr bwMode="auto">
          <a:xfrm>
            <a:off x="3962400" y="5410200"/>
            <a:ext cx="297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solidFill>
                  <a:srgbClr val="FF0000"/>
                </a:solidFill>
                <a:latin typeface="宋体" panose="02010600030101010101" pitchFamily="2" charset="-122"/>
              </a:rPr>
              <a:t>向</a:t>
            </a:r>
            <a:r>
              <a:rPr lang="zh-CN" altLang="zh-CN" sz="3200">
                <a:solidFill>
                  <a:srgbClr val="FF0000"/>
                </a:solidFill>
                <a:latin typeface="Times New Roman" panose="02020603050405020304" pitchFamily="18" charset="0"/>
              </a:rPr>
              <a:t>-z</a:t>
            </a:r>
            <a:r>
              <a:rPr lang="zh-CN" altLang="zh-CN" sz="3200">
                <a:solidFill>
                  <a:srgbClr val="FF0000"/>
                </a:solidFill>
                <a:latin typeface="宋体" panose="02010600030101010101" pitchFamily="2" charset="-122"/>
              </a:rPr>
              <a:t>方向传播</a:t>
            </a:r>
            <a:r>
              <a:rPr lang="zh-CN" altLang="zh-CN" sz="3200">
                <a:solidFill>
                  <a:srgbClr val="FF0000"/>
                </a:solidFill>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500" fill="hold"/>
                                        <p:tgtEl>
                                          <p:spTgt spid="31747"/>
                                        </p:tgtEl>
                                        <p:attrNameLst>
                                          <p:attrName>ppt_x</p:attrName>
                                        </p:attrNameLst>
                                      </p:cBhvr>
                                      <p:tavLst>
                                        <p:tav tm="0">
                                          <p:val>
                                            <p:strVal val="0-#ppt_w/2"/>
                                          </p:val>
                                        </p:tav>
                                        <p:tav tm="100000">
                                          <p:val>
                                            <p:strVal val="#ppt_x"/>
                                          </p:val>
                                        </p:tav>
                                      </p:tavLst>
                                    </p:anim>
                                    <p:anim calcmode="lin" valueType="num">
                                      <p:cBhvr additive="base">
                                        <p:cTn id="8"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748"/>
                                        </p:tgtEl>
                                        <p:attrNameLst>
                                          <p:attrName>style.visibility</p:attrName>
                                        </p:attrNameLst>
                                      </p:cBhvr>
                                      <p:to>
                                        <p:strVal val="visible"/>
                                      </p:to>
                                    </p:set>
                                    <p:anim calcmode="lin" valueType="num">
                                      <p:cBhvr additive="base">
                                        <p:cTn id="13" dur="500" fill="hold"/>
                                        <p:tgtEl>
                                          <p:spTgt spid="31748"/>
                                        </p:tgtEl>
                                        <p:attrNameLst>
                                          <p:attrName>ppt_x</p:attrName>
                                        </p:attrNameLst>
                                      </p:cBhvr>
                                      <p:tavLst>
                                        <p:tav tm="0">
                                          <p:val>
                                            <p:strVal val="0-#ppt_w/2"/>
                                          </p:val>
                                        </p:tav>
                                        <p:tav tm="100000">
                                          <p:val>
                                            <p:strVal val="#ppt_x"/>
                                          </p:val>
                                        </p:tav>
                                      </p:tavLst>
                                    </p:anim>
                                    <p:anim calcmode="lin" valueType="num">
                                      <p:cBhvr additive="base">
                                        <p:cTn id="14" dur="500" fill="hold"/>
                                        <p:tgtEl>
                                          <p:spTgt spid="317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1749"/>
                                        </p:tgtEl>
                                        <p:attrNameLst>
                                          <p:attrName>style.visibility</p:attrName>
                                        </p:attrNameLst>
                                      </p:cBhvr>
                                      <p:to>
                                        <p:strVal val="visible"/>
                                      </p:to>
                                    </p:set>
                                    <p:anim calcmode="lin" valueType="num">
                                      <p:cBhvr additive="base">
                                        <p:cTn id="19" dur="500" fill="hold"/>
                                        <p:tgtEl>
                                          <p:spTgt spid="31749"/>
                                        </p:tgtEl>
                                        <p:attrNameLst>
                                          <p:attrName>ppt_x</p:attrName>
                                        </p:attrNameLst>
                                      </p:cBhvr>
                                      <p:tavLst>
                                        <p:tav tm="0">
                                          <p:val>
                                            <p:strVal val="0-#ppt_w/2"/>
                                          </p:val>
                                        </p:tav>
                                        <p:tav tm="100000">
                                          <p:val>
                                            <p:strVal val="#ppt_x"/>
                                          </p:val>
                                        </p:tav>
                                      </p:tavLst>
                                    </p:anim>
                                    <p:anim calcmode="lin" valueType="num">
                                      <p:cBhvr additive="base">
                                        <p:cTn id="20" dur="500" fill="hold"/>
                                        <p:tgtEl>
                                          <p:spTgt spid="3174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1750"/>
                                        </p:tgtEl>
                                        <p:attrNameLst>
                                          <p:attrName>style.visibility</p:attrName>
                                        </p:attrNameLst>
                                      </p:cBhvr>
                                      <p:to>
                                        <p:strVal val="visible"/>
                                      </p:to>
                                    </p:set>
                                    <p:anim calcmode="lin" valueType="num">
                                      <p:cBhvr additive="base">
                                        <p:cTn id="25" dur="500" fill="hold"/>
                                        <p:tgtEl>
                                          <p:spTgt spid="31750"/>
                                        </p:tgtEl>
                                        <p:attrNameLst>
                                          <p:attrName>ppt_x</p:attrName>
                                        </p:attrNameLst>
                                      </p:cBhvr>
                                      <p:tavLst>
                                        <p:tav tm="0">
                                          <p:val>
                                            <p:strVal val="0-#ppt_w/2"/>
                                          </p:val>
                                        </p:tav>
                                        <p:tav tm="100000">
                                          <p:val>
                                            <p:strVal val="#ppt_x"/>
                                          </p:val>
                                        </p:tav>
                                      </p:tavLst>
                                    </p:anim>
                                    <p:anim calcmode="lin" valueType="num">
                                      <p:cBhvr additive="base">
                                        <p:cTn id="26" dur="500" fill="hold"/>
                                        <p:tgtEl>
                                          <p:spTgt spid="317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5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Rectangle 2"/>
          <p:cNvSpPr>
            <a:spLocks noGrp="1" noChangeArrowheads="1"/>
          </p:cNvSpPr>
          <p:nvPr>
            <p:ph type="title"/>
          </p:nvPr>
        </p:nvSpPr>
        <p:spPr>
          <a:xfrm>
            <a:off x="1981200" y="-100013"/>
            <a:ext cx="8229600" cy="1139826"/>
          </a:xfrm>
        </p:spPr>
        <p:txBody>
          <a:bodyPr>
            <a:normAutofit/>
          </a:bodyPr>
          <a:lstStyle/>
          <a:p>
            <a:pPr eaLnBrk="1" hangingPunct="1">
              <a:defRPr/>
            </a:pPr>
            <a:r>
              <a:rPr lang="en-US" altLang="zh-CN" sz="4000" b="1" dirty="0">
                <a:solidFill>
                  <a:srgbClr val="FF0000"/>
                </a:solidFill>
                <a:latin typeface="Arial" panose="020B0604020202020204" pitchFamily="34" charset="0"/>
                <a:cs typeface="Arial" panose="020B0604020202020204" pitchFamily="34" charset="0"/>
              </a:rPr>
              <a:t>Plane wave</a:t>
            </a:r>
          </a:p>
        </p:txBody>
      </p:sp>
      <p:graphicFrame>
        <p:nvGraphicFramePr>
          <p:cNvPr id="13315" name="Object 3"/>
          <p:cNvGraphicFramePr>
            <a:graphicFrameLocks noChangeAspect="1"/>
          </p:cNvGraphicFramePr>
          <p:nvPr/>
        </p:nvGraphicFramePr>
        <p:xfrm>
          <a:off x="1970881" y="1373187"/>
          <a:ext cx="4656138" cy="3171825"/>
        </p:xfrm>
        <a:graphic>
          <a:graphicData uri="http://schemas.openxmlformats.org/presentationml/2006/ole">
            <mc:AlternateContent xmlns:mc="http://schemas.openxmlformats.org/markup-compatibility/2006">
              <mc:Choice xmlns:v="urn:schemas-microsoft-com:vml" Requires="v">
                <p:oleObj name="Equation" r:id="rId2" imgW="2019240" imgH="1333440" progId="Equation.DSMT4">
                  <p:embed/>
                </p:oleObj>
              </mc:Choice>
              <mc:Fallback>
                <p:oleObj name="Equation" r:id="rId2" imgW="2019240" imgH="1333440" progId="Equation.DSMT4">
                  <p:embed/>
                  <p:pic>
                    <p:nvPicPr>
                      <p:cNvPr id="13315" name="Object 3"/>
                      <p:cNvPicPr>
                        <a:picLocks noChangeAspect="1" noChangeArrowheads="1"/>
                      </p:cNvPicPr>
                      <p:nvPr/>
                    </p:nvPicPr>
                    <p:blipFill>
                      <a:blip r:embed="rId3"/>
                      <a:srcRect/>
                      <a:stretch>
                        <a:fillRect/>
                      </a:stretch>
                    </p:blipFill>
                    <p:spPr bwMode="auto">
                      <a:xfrm>
                        <a:off x="1970881" y="1373187"/>
                        <a:ext cx="4656138"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3700" name="Text Box 4"/>
          <p:cNvSpPr txBox="1">
            <a:spLocks noChangeArrowheads="1"/>
          </p:cNvSpPr>
          <p:nvPr/>
        </p:nvSpPr>
        <p:spPr bwMode="auto">
          <a:xfrm>
            <a:off x="5299880" y="4776788"/>
            <a:ext cx="6892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zh-CN" sz="2000" b="1" i="1" dirty="0">
                <a:solidFill>
                  <a:srgbClr val="FF0000"/>
                </a:solidFill>
                <a:effectLst>
                  <a:outerShdw blurRad="38100" dist="38100" dir="2700000" algn="tl">
                    <a:srgbClr val="FFFFFF"/>
                  </a:outerShdw>
                </a:effectLst>
                <a:latin typeface="Times" pitchFamily="18" charset="0"/>
              </a:rPr>
              <a:t>E</a:t>
            </a:r>
            <a:r>
              <a:rPr lang="en-US" altLang="zh-CN" sz="2000" b="1" dirty="0">
                <a:effectLst>
                  <a:outerShdw blurRad="38100" dist="38100" dir="2700000" algn="tl">
                    <a:srgbClr val="010199"/>
                  </a:outerShdw>
                </a:effectLst>
                <a:latin typeface="Times" pitchFamily="18" charset="0"/>
              </a:rPr>
              <a:t> and</a:t>
            </a:r>
            <a:r>
              <a:rPr lang="en-US" altLang="zh-CN" sz="2000" b="1" i="1" dirty="0">
                <a:effectLst>
                  <a:outerShdw blurRad="38100" dist="38100" dir="2700000" algn="tl">
                    <a:srgbClr val="010199"/>
                  </a:outerShdw>
                </a:effectLst>
                <a:latin typeface="Times" pitchFamily="18" charset="0"/>
              </a:rPr>
              <a:t> </a:t>
            </a:r>
            <a:r>
              <a:rPr lang="en-US" altLang="zh-CN" sz="2000" b="1" i="1" dirty="0">
                <a:solidFill>
                  <a:srgbClr val="FF0000"/>
                </a:solidFill>
                <a:effectLst>
                  <a:outerShdw blurRad="38100" dist="38100" dir="2700000" algn="tl">
                    <a:srgbClr val="FFFFFF"/>
                  </a:outerShdw>
                </a:effectLst>
                <a:latin typeface="Times" pitchFamily="18" charset="0"/>
              </a:rPr>
              <a:t>B</a:t>
            </a:r>
            <a:r>
              <a:rPr lang="en-US" altLang="zh-CN" sz="2000" b="1" dirty="0">
                <a:effectLst>
                  <a:outerShdw blurRad="38100" dist="38100" dir="2700000" algn="tl">
                    <a:srgbClr val="010199"/>
                  </a:outerShdw>
                </a:effectLst>
                <a:latin typeface="Times" pitchFamily="18" charset="0"/>
              </a:rPr>
              <a:t> are always perpendicular to the direction of travel</a:t>
            </a:r>
          </a:p>
          <a:p>
            <a:pPr>
              <a:defRPr/>
            </a:pPr>
            <a:r>
              <a:rPr lang="en-US" altLang="zh-CN" sz="2000" b="1" i="1" dirty="0">
                <a:solidFill>
                  <a:srgbClr val="FF0000"/>
                </a:solidFill>
                <a:effectLst>
                  <a:outerShdw blurRad="38100" dist="38100" dir="2700000" algn="tl">
                    <a:srgbClr val="FFFFFF"/>
                  </a:outerShdw>
                </a:effectLst>
                <a:latin typeface="Times" pitchFamily="18" charset="0"/>
              </a:rPr>
              <a:t>E </a:t>
            </a:r>
            <a:r>
              <a:rPr lang="en-US" altLang="zh-CN" sz="2000" b="1" dirty="0">
                <a:effectLst>
                  <a:outerShdw blurRad="38100" dist="38100" dir="2700000" algn="tl">
                    <a:srgbClr val="010199"/>
                  </a:outerShdw>
                </a:effectLst>
                <a:latin typeface="Times" pitchFamily="18" charset="0"/>
              </a:rPr>
              <a:t>is perpendicular to </a:t>
            </a:r>
            <a:r>
              <a:rPr lang="en-US" altLang="zh-CN" sz="2000" b="1" i="1" dirty="0">
                <a:solidFill>
                  <a:srgbClr val="FF0000"/>
                </a:solidFill>
                <a:effectLst>
                  <a:outerShdw blurRad="38100" dist="38100" dir="2700000" algn="tl">
                    <a:srgbClr val="FFFFFF"/>
                  </a:outerShdw>
                </a:effectLst>
                <a:latin typeface="Times" pitchFamily="18" charset="0"/>
              </a:rPr>
              <a:t>B</a:t>
            </a:r>
          </a:p>
          <a:p>
            <a:pPr>
              <a:defRPr/>
            </a:pPr>
            <a:r>
              <a:rPr lang="en-US" altLang="zh-CN" sz="2000" b="1" i="1" dirty="0">
                <a:solidFill>
                  <a:srgbClr val="FF0000"/>
                </a:solidFill>
                <a:effectLst>
                  <a:outerShdw blurRad="38100" dist="38100" dir="2700000" algn="tl">
                    <a:srgbClr val="FFFFFF"/>
                  </a:outerShdw>
                </a:effectLst>
                <a:latin typeface="Times" pitchFamily="18" charset="0"/>
              </a:rPr>
              <a:t>E </a:t>
            </a:r>
            <a:r>
              <a:rPr lang="en-US" altLang="zh-CN" sz="2000" b="1" i="1" dirty="0">
                <a:solidFill>
                  <a:srgbClr val="FF0000"/>
                </a:solidFill>
                <a:effectLst>
                  <a:outerShdw blurRad="38100" dist="38100" dir="2700000" algn="tl">
                    <a:srgbClr val="FFFFFF"/>
                  </a:outerShdw>
                </a:effectLst>
                <a:latin typeface="Times" pitchFamily="18" charset="0"/>
                <a:sym typeface="Symbol" pitchFamily="18" charset="2"/>
              </a:rPr>
              <a:t></a:t>
            </a:r>
            <a:r>
              <a:rPr lang="en-US" altLang="zh-CN" sz="2000" b="1" i="1" dirty="0">
                <a:solidFill>
                  <a:srgbClr val="FF0000"/>
                </a:solidFill>
                <a:effectLst>
                  <a:outerShdw blurRad="38100" dist="38100" dir="2700000" algn="tl">
                    <a:srgbClr val="FFFFFF"/>
                  </a:outerShdw>
                </a:effectLst>
                <a:latin typeface="Times" pitchFamily="18" charset="0"/>
              </a:rPr>
              <a:t> B </a:t>
            </a:r>
            <a:r>
              <a:rPr lang="en-US" altLang="zh-CN" sz="2000" b="1" dirty="0">
                <a:effectLst>
                  <a:outerShdw blurRad="38100" dist="38100" dir="2700000" algn="tl">
                    <a:srgbClr val="010199"/>
                  </a:outerShdw>
                </a:effectLst>
                <a:latin typeface="Times" pitchFamily="18" charset="0"/>
              </a:rPr>
              <a:t>= the direction of travel</a:t>
            </a:r>
          </a:p>
          <a:p>
            <a:pPr>
              <a:defRPr/>
            </a:pPr>
            <a:r>
              <a:rPr lang="en-US" altLang="zh-CN" sz="2000" b="1" i="1" dirty="0">
                <a:solidFill>
                  <a:srgbClr val="FF0000"/>
                </a:solidFill>
                <a:effectLst>
                  <a:outerShdw blurRad="38100" dist="38100" dir="2700000" algn="tl">
                    <a:srgbClr val="FFFFFF"/>
                  </a:outerShdw>
                </a:effectLst>
                <a:latin typeface="Times" pitchFamily="18" charset="0"/>
              </a:rPr>
              <a:t>E </a:t>
            </a:r>
            <a:r>
              <a:rPr lang="en-US" altLang="zh-CN" sz="2000" b="1" dirty="0">
                <a:effectLst>
                  <a:outerShdw blurRad="38100" dist="38100" dir="2700000" algn="tl">
                    <a:srgbClr val="010199"/>
                  </a:outerShdw>
                </a:effectLst>
                <a:latin typeface="Times" pitchFamily="18" charset="0"/>
              </a:rPr>
              <a:t>and </a:t>
            </a:r>
            <a:r>
              <a:rPr lang="en-US" altLang="zh-CN" sz="2000" b="1" i="1" dirty="0">
                <a:solidFill>
                  <a:srgbClr val="FF0000"/>
                </a:solidFill>
                <a:effectLst>
                  <a:outerShdw blurRad="38100" dist="38100" dir="2700000" algn="tl">
                    <a:srgbClr val="FFFFFF"/>
                  </a:outerShdw>
                </a:effectLst>
                <a:latin typeface="Times" pitchFamily="18" charset="0"/>
              </a:rPr>
              <a:t>B</a:t>
            </a:r>
            <a:r>
              <a:rPr lang="en-US" altLang="zh-CN" sz="2000" b="1" dirty="0">
                <a:effectLst>
                  <a:outerShdw blurRad="38100" dist="38100" dir="2700000" algn="tl">
                    <a:srgbClr val="010199"/>
                  </a:outerShdw>
                </a:effectLst>
                <a:latin typeface="Times" pitchFamily="18" charset="0"/>
              </a:rPr>
              <a:t> both vary with the same frequency and in phase.</a:t>
            </a:r>
          </a:p>
          <a:p>
            <a:pPr>
              <a:defRPr/>
            </a:pPr>
            <a:r>
              <a:rPr lang="en-US" altLang="zh-CN" sz="2000" b="1" dirty="0">
                <a:effectLst>
                  <a:outerShdw blurRad="38100" dist="38100" dir="2700000" algn="tl">
                    <a:srgbClr val="010199"/>
                  </a:outerShdw>
                </a:effectLst>
                <a:latin typeface="Times" pitchFamily="18" charset="0"/>
              </a:rPr>
              <a:t>Speed of wave is independent of speed of observer</a:t>
            </a:r>
          </a:p>
          <a:p>
            <a:pPr>
              <a:defRPr/>
            </a:pPr>
            <a:r>
              <a:rPr lang="en-US" altLang="zh-CN" sz="2000" b="1" dirty="0">
                <a:effectLst>
                  <a:outerShdw blurRad="38100" dist="38100" dir="2700000" algn="tl">
                    <a:srgbClr val="010199"/>
                  </a:outerShdw>
                </a:effectLst>
                <a:latin typeface="Times" pitchFamily="18" charset="0"/>
              </a:rPr>
              <a:t>Wave doesn</a:t>
            </a:r>
            <a:r>
              <a:rPr lang="en-US" altLang="zh-CN" sz="2000" b="1" dirty="0">
                <a:effectLst>
                  <a:outerShdw blurRad="38100" dist="38100" dir="2700000" algn="tl">
                    <a:srgbClr val="010199"/>
                  </a:outerShdw>
                </a:effectLst>
                <a:latin typeface="Arial"/>
              </a:rPr>
              <a:t>’</a:t>
            </a:r>
            <a:r>
              <a:rPr lang="en-US" altLang="zh-CN" sz="2000" b="1" dirty="0">
                <a:effectLst>
                  <a:outerShdw blurRad="38100" dist="38100" dir="2700000" algn="tl">
                    <a:srgbClr val="010199"/>
                  </a:outerShdw>
                </a:effectLst>
                <a:latin typeface="Times" pitchFamily="18" charset="0"/>
              </a:rPr>
              <a:t>t need a medium to travel in.</a:t>
            </a:r>
          </a:p>
        </p:txBody>
      </p:sp>
      <p:sp>
        <p:nvSpPr>
          <p:cNvPr id="1053702" name="Text Box 6"/>
          <p:cNvSpPr txBox="1">
            <a:spLocks noChangeArrowheads="1"/>
          </p:cNvSpPr>
          <p:nvPr/>
        </p:nvSpPr>
        <p:spPr bwMode="auto">
          <a:xfrm>
            <a:off x="7680325" y="3644901"/>
            <a:ext cx="2592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en-US" altLang="zh-CN" sz="2000" b="1" i="1">
                <a:effectLst>
                  <a:outerShdw blurRad="38100" dist="38100" dir="2700000" algn="tl">
                    <a:srgbClr val="010199"/>
                  </a:outerShdw>
                </a:effectLst>
                <a:latin typeface="Times New Roman" pitchFamily="18" charset="0"/>
              </a:rPr>
              <a:t>Intensity is constant</a:t>
            </a:r>
          </a:p>
        </p:txBody>
      </p:sp>
      <p:sp>
        <p:nvSpPr>
          <p:cNvPr id="13318" name="Line 7"/>
          <p:cNvSpPr>
            <a:spLocks noChangeShapeType="1"/>
          </p:cNvSpPr>
          <p:nvPr/>
        </p:nvSpPr>
        <p:spPr bwMode="auto">
          <a:xfrm>
            <a:off x="9602788" y="1258888"/>
            <a:ext cx="0" cy="23749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9" name="Line 8"/>
          <p:cNvSpPr>
            <a:spLocks noChangeShapeType="1"/>
          </p:cNvSpPr>
          <p:nvPr/>
        </p:nvSpPr>
        <p:spPr bwMode="auto">
          <a:xfrm>
            <a:off x="9983788" y="1282700"/>
            <a:ext cx="0" cy="2362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20" name="Group 9"/>
          <p:cNvGrpSpPr>
            <a:grpSpLocks/>
          </p:cNvGrpSpPr>
          <p:nvPr/>
        </p:nvGrpSpPr>
        <p:grpSpPr bwMode="auto">
          <a:xfrm>
            <a:off x="9602788" y="1587500"/>
            <a:ext cx="381000" cy="1828800"/>
            <a:chOff x="2064" y="576"/>
            <a:chExt cx="240" cy="1152"/>
          </a:xfrm>
        </p:grpSpPr>
        <p:sp>
          <p:nvSpPr>
            <p:cNvPr id="13330" name="Line 10"/>
            <p:cNvSpPr>
              <a:spLocks noChangeShapeType="1"/>
            </p:cNvSpPr>
            <p:nvPr/>
          </p:nvSpPr>
          <p:spPr bwMode="auto">
            <a:xfrm>
              <a:off x="2064" y="576"/>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1" name="Line 11"/>
            <p:cNvSpPr>
              <a:spLocks noChangeShapeType="1"/>
            </p:cNvSpPr>
            <p:nvPr/>
          </p:nvSpPr>
          <p:spPr bwMode="auto">
            <a:xfrm>
              <a:off x="2064" y="864"/>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2" name="Line 12"/>
            <p:cNvSpPr>
              <a:spLocks noChangeShapeType="1"/>
            </p:cNvSpPr>
            <p:nvPr/>
          </p:nvSpPr>
          <p:spPr bwMode="auto">
            <a:xfrm>
              <a:off x="2064" y="1152"/>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13"/>
            <p:cNvSpPr>
              <a:spLocks noChangeShapeType="1"/>
            </p:cNvSpPr>
            <p:nvPr/>
          </p:nvSpPr>
          <p:spPr bwMode="auto">
            <a:xfrm>
              <a:off x="2064" y="1440"/>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14"/>
            <p:cNvSpPr>
              <a:spLocks noChangeShapeType="1"/>
            </p:cNvSpPr>
            <p:nvPr/>
          </p:nvSpPr>
          <p:spPr bwMode="auto">
            <a:xfrm>
              <a:off x="2064" y="1728"/>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321" name="Group 15"/>
          <p:cNvGrpSpPr>
            <a:grpSpLocks/>
          </p:cNvGrpSpPr>
          <p:nvPr/>
        </p:nvGrpSpPr>
        <p:grpSpPr bwMode="auto">
          <a:xfrm>
            <a:off x="8307388" y="1587500"/>
            <a:ext cx="1295400" cy="1828800"/>
            <a:chOff x="1248" y="576"/>
            <a:chExt cx="816" cy="1152"/>
          </a:xfrm>
        </p:grpSpPr>
        <p:sp>
          <p:nvSpPr>
            <p:cNvPr id="13325" name="Line 16"/>
            <p:cNvSpPr>
              <a:spLocks noChangeShapeType="1"/>
            </p:cNvSpPr>
            <p:nvPr/>
          </p:nvSpPr>
          <p:spPr bwMode="auto">
            <a:xfrm>
              <a:off x="1248" y="576"/>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6" name="Line 17"/>
            <p:cNvSpPr>
              <a:spLocks noChangeShapeType="1"/>
            </p:cNvSpPr>
            <p:nvPr/>
          </p:nvSpPr>
          <p:spPr bwMode="auto">
            <a:xfrm>
              <a:off x="1248" y="864"/>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7" name="Line 18"/>
            <p:cNvSpPr>
              <a:spLocks noChangeShapeType="1"/>
            </p:cNvSpPr>
            <p:nvPr/>
          </p:nvSpPr>
          <p:spPr bwMode="auto">
            <a:xfrm>
              <a:off x="1248" y="1152"/>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8" name="Line 19"/>
            <p:cNvSpPr>
              <a:spLocks noChangeShapeType="1"/>
            </p:cNvSpPr>
            <p:nvPr/>
          </p:nvSpPr>
          <p:spPr bwMode="auto">
            <a:xfrm>
              <a:off x="1248" y="1440"/>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9" name="Line 20"/>
            <p:cNvSpPr>
              <a:spLocks noChangeShapeType="1"/>
            </p:cNvSpPr>
            <p:nvPr/>
          </p:nvSpPr>
          <p:spPr bwMode="auto">
            <a:xfrm>
              <a:off x="1248" y="1728"/>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3323" name="Object 22"/>
          <p:cNvGraphicFramePr>
            <a:graphicFrameLocks noGrp="1" noChangeAspect="1"/>
          </p:cNvGraphicFramePr>
          <p:nvPr>
            <p:ph idx="1"/>
          </p:nvPr>
        </p:nvGraphicFramePr>
        <p:xfrm>
          <a:off x="415602" y="5178731"/>
          <a:ext cx="4538535" cy="648861"/>
        </p:xfrm>
        <a:graphic>
          <a:graphicData uri="http://schemas.openxmlformats.org/presentationml/2006/ole">
            <mc:AlternateContent xmlns:mc="http://schemas.openxmlformats.org/markup-compatibility/2006">
              <mc:Choice xmlns:v="urn:schemas-microsoft-com:vml" Requires="v">
                <p:oleObj name="Equation" r:id="rId4" imgW="1777680" imgH="253800" progId="Equation.DSMT4">
                  <p:embed/>
                </p:oleObj>
              </mc:Choice>
              <mc:Fallback>
                <p:oleObj name="Equation" r:id="rId4" imgW="1777680" imgH="253800" progId="Equation.DSMT4">
                  <p:embed/>
                  <p:pic>
                    <p:nvPicPr>
                      <p:cNvPr id="13323" name="Object 22"/>
                      <p:cNvPicPr>
                        <a:picLocks noChangeAspect="1" noChangeArrowheads="1"/>
                      </p:cNvPicPr>
                      <p:nvPr/>
                    </p:nvPicPr>
                    <p:blipFill>
                      <a:blip r:embed="rId5"/>
                      <a:srcRect/>
                      <a:stretch>
                        <a:fillRect/>
                      </a:stretch>
                    </p:blipFill>
                    <p:spPr bwMode="auto">
                      <a:xfrm>
                        <a:off x="415602" y="5178731"/>
                        <a:ext cx="4538535" cy="648861"/>
                      </a:xfrm>
                      <a:prstGeom prst="rect">
                        <a:avLst/>
                      </a:prstGeom>
                      <a:noFill/>
                      <a:ln>
                        <a:noFill/>
                      </a:ln>
                    </p:spPr>
                  </p:pic>
                </p:oleObj>
              </mc:Fallback>
            </mc:AlternateContent>
          </a:graphicData>
        </a:graphic>
      </p:graphicFrame>
      <p:sp>
        <p:nvSpPr>
          <p:cNvPr id="25" name="Line 24"/>
          <p:cNvSpPr>
            <a:spLocks noChangeShapeType="1"/>
          </p:cNvSpPr>
          <p:nvPr/>
        </p:nvSpPr>
        <p:spPr bwMode="auto">
          <a:xfrm>
            <a:off x="0" y="11001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26" name="图片 2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01363" y="7620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818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CFBE7FF-45AD-41DB-A245-B44AB830513C}"/>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a:t>
            </a:r>
            <a:r>
              <a:rPr lang="zh-CN" altLang="zh-CN"/>
              <a:t>2</a:t>
            </a:r>
            <a:r>
              <a:rPr lang="zh-CN" altLang="zh-CN">
                <a:latin typeface="宋体" panose="02010600030101010101" pitchFamily="2" charset="-122"/>
              </a:rPr>
              <a:t>）球面波：波面是球面</a:t>
            </a:r>
            <a:r>
              <a:rPr lang="zh-CN" altLang="zh-CN"/>
              <a:t> </a:t>
            </a:r>
          </a:p>
        </p:txBody>
      </p:sp>
      <p:graphicFrame>
        <p:nvGraphicFramePr>
          <p:cNvPr id="32771" name="Object 3">
            <a:extLst>
              <a:ext uri="{FF2B5EF4-FFF2-40B4-BE49-F238E27FC236}">
                <a16:creationId xmlns:a16="http://schemas.microsoft.com/office/drawing/2014/main" id="{477D1351-4DDE-498E-9F02-AF88DFD3A7C3}"/>
              </a:ext>
            </a:extLst>
          </p:cNvPr>
          <p:cNvGraphicFramePr>
            <a:graphicFrameLocks noChangeAspect="1"/>
          </p:cNvGraphicFramePr>
          <p:nvPr/>
        </p:nvGraphicFramePr>
        <p:xfrm>
          <a:off x="2208214" y="2060575"/>
          <a:ext cx="2232025" cy="579438"/>
        </p:xfrm>
        <a:graphic>
          <a:graphicData uri="http://schemas.openxmlformats.org/presentationml/2006/ole">
            <mc:AlternateContent xmlns:mc="http://schemas.openxmlformats.org/markup-compatibility/2006">
              <mc:Choice xmlns:v="urn:schemas-microsoft-com:vml" Requires="v">
                <p:oleObj r:id="rId2" imgW="774700" imgH="203200" progId="Equation.3">
                  <p:embed/>
                </p:oleObj>
              </mc:Choice>
              <mc:Fallback>
                <p:oleObj r:id="rId2" imgW="774700" imgH="203200" progId="Equation.3">
                  <p:embed/>
                  <p:pic>
                    <p:nvPicPr>
                      <p:cNvPr id="32771" name="Object 3">
                        <a:extLst>
                          <a:ext uri="{FF2B5EF4-FFF2-40B4-BE49-F238E27FC236}">
                            <a16:creationId xmlns:a16="http://schemas.microsoft.com/office/drawing/2014/main" id="{477D1351-4DDE-498E-9F02-AF88DFD3A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2060575"/>
                        <a:ext cx="2232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2" name="Object 4">
            <a:extLst>
              <a:ext uri="{FF2B5EF4-FFF2-40B4-BE49-F238E27FC236}">
                <a16:creationId xmlns:a16="http://schemas.microsoft.com/office/drawing/2014/main" id="{213079B7-D085-4952-9959-8CA48A42AF21}"/>
              </a:ext>
            </a:extLst>
          </p:cNvPr>
          <p:cNvGraphicFramePr>
            <a:graphicFrameLocks noChangeAspect="1"/>
          </p:cNvGraphicFramePr>
          <p:nvPr/>
        </p:nvGraphicFramePr>
        <p:xfrm>
          <a:off x="2135189" y="3284539"/>
          <a:ext cx="2808287" cy="706437"/>
        </p:xfrm>
        <a:graphic>
          <a:graphicData uri="http://schemas.openxmlformats.org/presentationml/2006/ole">
            <mc:AlternateContent xmlns:mc="http://schemas.openxmlformats.org/markup-compatibility/2006">
              <mc:Choice xmlns:v="urn:schemas-microsoft-com:vml" Requires="v">
                <p:oleObj r:id="rId4" imgW="914797" imgH="228699" progId="Equation.3">
                  <p:embed/>
                </p:oleObj>
              </mc:Choice>
              <mc:Fallback>
                <p:oleObj r:id="rId4" imgW="914797" imgH="228699" progId="Equation.3">
                  <p:embed/>
                  <p:pic>
                    <p:nvPicPr>
                      <p:cNvPr id="32772" name="Object 4">
                        <a:extLst>
                          <a:ext uri="{FF2B5EF4-FFF2-40B4-BE49-F238E27FC236}">
                            <a16:creationId xmlns:a16="http://schemas.microsoft.com/office/drawing/2014/main" id="{213079B7-D085-4952-9959-8CA48A42A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9" y="3284539"/>
                        <a:ext cx="280828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 Box 5">
            <a:extLst>
              <a:ext uri="{FF2B5EF4-FFF2-40B4-BE49-F238E27FC236}">
                <a16:creationId xmlns:a16="http://schemas.microsoft.com/office/drawing/2014/main" id="{1141EF6C-64FA-4520-99E1-A1CC9FB43EF0}"/>
              </a:ext>
            </a:extLst>
          </p:cNvPr>
          <p:cNvSpPr txBox="1">
            <a:spLocks noChangeArrowheads="1"/>
          </p:cNvSpPr>
          <p:nvPr/>
        </p:nvSpPr>
        <p:spPr bwMode="auto">
          <a:xfrm>
            <a:off x="1992313" y="1341439"/>
            <a:ext cx="358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振幅</a:t>
            </a:r>
          </a:p>
        </p:txBody>
      </p:sp>
      <p:sp>
        <p:nvSpPr>
          <p:cNvPr id="32774" name="Text Box 6">
            <a:extLst>
              <a:ext uri="{FF2B5EF4-FFF2-40B4-BE49-F238E27FC236}">
                <a16:creationId xmlns:a16="http://schemas.microsoft.com/office/drawing/2014/main" id="{81A69CA9-02F5-4F51-9201-96C5353ECFBB}"/>
              </a:ext>
            </a:extLst>
          </p:cNvPr>
          <p:cNvSpPr txBox="1">
            <a:spLocks noChangeArrowheads="1"/>
          </p:cNvSpPr>
          <p:nvPr/>
        </p:nvSpPr>
        <p:spPr bwMode="auto">
          <a:xfrm>
            <a:off x="2135188" y="2636839"/>
            <a:ext cx="190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空间位相</a:t>
            </a:r>
          </a:p>
        </p:txBody>
      </p:sp>
      <p:sp>
        <p:nvSpPr>
          <p:cNvPr id="32775" name="Oval 7">
            <a:extLst>
              <a:ext uri="{FF2B5EF4-FFF2-40B4-BE49-F238E27FC236}">
                <a16:creationId xmlns:a16="http://schemas.microsoft.com/office/drawing/2014/main" id="{9A4640DE-9D86-4026-88AD-9803CA497E67}"/>
              </a:ext>
            </a:extLst>
          </p:cNvPr>
          <p:cNvSpPr>
            <a:spLocks noChangeArrowheads="1"/>
          </p:cNvSpPr>
          <p:nvPr/>
        </p:nvSpPr>
        <p:spPr bwMode="auto">
          <a:xfrm>
            <a:off x="5664200" y="1773239"/>
            <a:ext cx="3455988" cy="3455987"/>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12700" cap="sq"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32776" name="Line 8">
            <a:extLst>
              <a:ext uri="{FF2B5EF4-FFF2-40B4-BE49-F238E27FC236}">
                <a16:creationId xmlns:a16="http://schemas.microsoft.com/office/drawing/2014/main" id="{D0B98A72-BCDC-4F7E-ABCC-73DD5CD460E6}"/>
              </a:ext>
            </a:extLst>
          </p:cNvPr>
          <p:cNvSpPr>
            <a:spLocks noChangeShapeType="1"/>
          </p:cNvSpPr>
          <p:nvPr/>
        </p:nvSpPr>
        <p:spPr bwMode="auto">
          <a:xfrm>
            <a:off x="5448300" y="3500438"/>
            <a:ext cx="403225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7" name="Line 9">
            <a:extLst>
              <a:ext uri="{FF2B5EF4-FFF2-40B4-BE49-F238E27FC236}">
                <a16:creationId xmlns:a16="http://schemas.microsoft.com/office/drawing/2014/main" id="{541AB6DB-9146-4AF1-AD25-8511642E18A2}"/>
              </a:ext>
            </a:extLst>
          </p:cNvPr>
          <p:cNvSpPr>
            <a:spLocks noChangeShapeType="1"/>
          </p:cNvSpPr>
          <p:nvPr/>
        </p:nvSpPr>
        <p:spPr bwMode="auto">
          <a:xfrm>
            <a:off x="7391400" y="1484314"/>
            <a:ext cx="0" cy="410527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8" name="Oval 10">
            <a:extLst>
              <a:ext uri="{FF2B5EF4-FFF2-40B4-BE49-F238E27FC236}">
                <a16:creationId xmlns:a16="http://schemas.microsoft.com/office/drawing/2014/main" id="{076945B2-425C-4B3F-A15D-A2E8C90F0DEA}"/>
              </a:ext>
            </a:extLst>
          </p:cNvPr>
          <p:cNvSpPr>
            <a:spLocks noChangeArrowheads="1"/>
          </p:cNvSpPr>
          <p:nvPr/>
        </p:nvSpPr>
        <p:spPr bwMode="auto">
          <a:xfrm>
            <a:off x="7319964" y="3429001"/>
            <a:ext cx="142875" cy="142875"/>
          </a:xfrm>
          <a:prstGeom prst="ellipse">
            <a:avLst/>
          </a:prstGeom>
          <a:solidFill>
            <a:schemeClr val="tx2"/>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9" name="Oval 11">
            <a:extLst>
              <a:ext uri="{FF2B5EF4-FFF2-40B4-BE49-F238E27FC236}">
                <a16:creationId xmlns:a16="http://schemas.microsoft.com/office/drawing/2014/main" id="{35E4BDE8-B809-4765-892C-344EB73CC2A8}"/>
              </a:ext>
            </a:extLst>
          </p:cNvPr>
          <p:cNvSpPr>
            <a:spLocks noChangeArrowheads="1"/>
          </p:cNvSpPr>
          <p:nvPr/>
        </p:nvSpPr>
        <p:spPr bwMode="auto">
          <a:xfrm>
            <a:off x="5664200" y="2974976"/>
            <a:ext cx="3455988" cy="1101725"/>
          </a:xfrm>
          <a:prstGeom prst="ellipse">
            <a:avLst/>
          </a:pr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0" name="Oval 12">
            <a:extLst>
              <a:ext uri="{FF2B5EF4-FFF2-40B4-BE49-F238E27FC236}">
                <a16:creationId xmlns:a16="http://schemas.microsoft.com/office/drawing/2014/main" id="{09F2F2A6-9971-448B-A6F3-24D60326D0EA}"/>
              </a:ext>
            </a:extLst>
          </p:cNvPr>
          <p:cNvSpPr>
            <a:spLocks noChangeArrowheads="1"/>
          </p:cNvSpPr>
          <p:nvPr/>
        </p:nvSpPr>
        <p:spPr bwMode="auto">
          <a:xfrm rot="5400000">
            <a:off x="5639595" y="2950370"/>
            <a:ext cx="3455987" cy="1101725"/>
          </a:xfrm>
          <a:prstGeom prst="ellipse">
            <a:avLst/>
          </a:pr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1" name="Line 13">
            <a:extLst>
              <a:ext uri="{FF2B5EF4-FFF2-40B4-BE49-F238E27FC236}">
                <a16:creationId xmlns:a16="http://schemas.microsoft.com/office/drawing/2014/main" id="{A00271E0-6973-4FE7-AF07-B19FD790CF78}"/>
              </a:ext>
            </a:extLst>
          </p:cNvPr>
          <p:cNvSpPr>
            <a:spLocks noChangeShapeType="1"/>
          </p:cNvSpPr>
          <p:nvPr/>
        </p:nvSpPr>
        <p:spPr bwMode="auto">
          <a:xfrm flipV="1">
            <a:off x="7391401" y="2492376"/>
            <a:ext cx="792163" cy="1008063"/>
          </a:xfrm>
          <a:prstGeom prst="line">
            <a:avLst/>
          </a:prstGeom>
          <a:noFill/>
          <a:ln w="28575" cap="sq">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a:extLst>
              <a:ext uri="{FF2B5EF4-FFF2-40B4-BE49-F238E27FC236}">
                <a16:creationId xmlns:a16="http://schemas.microsoft.com/office/drawing/2014/main" id="{E34E47B0-1A57-43E7-B178-93AB85C35E49}"/>
              </a:ext>
            </a:extLst>
          </p:cNvPr>
          <p:cNvGraphicFramePr>
            <a:graphicFrameLocks noChangeAspect="1"/>
          </p:cNvGraphicFramePr>
          <p:nvPr/>
        </p:nvGraphicFramePr>
        <p:xfrm>
          <a:off x="2819400" y="1143000"/>
          <a:ext cx="6172200" cy="971550"/>
        </p:xfrm>
        <a:graphic>
          <a:graphicData uri="http://schemas.openxmlformats.org/presentationml/2006/ole">
            <mc:AlternateContent xmlns:mc="http://schemas.openxmlformats.org/markup-compatibility/2006">
              <mc:Choice xmlns:v="urn:schemas-microsoft-com:vml" Requires="v">
                <p:oleObj r:id="rId2" imgW="1460500" imgH="228600" progId="Equation.3">
                  <p:embed/>
                </p:oleObj>
              </mc:Choice>
              <mc:Fallback>
                <p:oleObj r:id="rId2" imgW="1460500" imgH="228600" progId="Equation.3">
                  <p:embed/>
                  <p:pic>
                    <p:nvPicPr>
                      <p:cNvPr id="33794" name="Object 2">
                        <a:extLst>
                          <a:ext uri="{FF2B5EF4-FFF2-40B4-BE49-F238E27FC236}">
                            <a16:creationId xmlns:a16="http://schemas.microsoft.com/office/drawing/2014/main" id="{E34E47B0-1A57-43E7-B178-93AB85C35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143000"/>
                        <a:ext cx="61722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5" name="Text Box 3">
            <a:extLst>
              <a:ext uri="{FF2B5EF4-FFF2-40B4-BE49-F238E27FC236}">
                <a16:creationId xmlns:a16="http://schemas.microsoft.com/office/drawing/2014/main" id="{485718C7-D673-4E78-A559-839C8B5E8B80}"/>
              </a:ext>
            </a:extLst>
          </p:cNvPr>
          <p:cNvSpPr txBox="1">
            <a:spLocks noChangeArrowheads="1"/>
          </p:cNvSpPr>
          <p:nvPr/>
        </p:nvSpPr>
        <p:spPr bwMode="auto">
          <a:xfrm>
            <a:off x="3048000" y="2286001"/>
            <a:ext cx="48768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宋体" panose="02010600030101010101" pitchFamily="2" charset="-122"/>
              </a:rPr>
              <a:t>波面为球面 </a:t>
            </a:r>
          </a:p>
          <a:p>
            <a:pPr eaLnBrk="1" hangingPunct="1">
              <a:spcBef>
                <a:spcPct val="50000"/>
              </a:spcBef>
            </a:pPr>
            <a:r>
              <a:rPr lang="zh-CN" altLang="zh-CN" sz="3200">
                <a:latin typeface="宋体" panose="02010600030101010101" pitchFamily="2" charset="-122"/>
              </a:rPr>
              <a:t>振幅沿传播方向衰减</a:t>
            </a:r>
            <a:r>
              <a:rPr lang="zh-CN" altLang="zh-CN" sz="2400">
                <a:latin typeface="Times New Roman" panose="02020603050405020304" pitchFamily="18" charset="0"/>
              </a:rPr>
              <a:t> </a:t>
            </a:r>
          </a:p>
          <a:p>
            <a:pPr eaLnBrk="1" hangingPunct="1">
              <a:spcBef>
                <a:spcPct val="50000"/>
              </a:spcBef>
            </a:pPr>
            <a:r>
              <a:rPr lang="zh-CN" altLang="zh-CN" sz="3200">
                <a:latin typeface="宋体" panose="02010600030101010101" pitchFamily="2" charset="-122"/>
              </a:rPr>
              <a:t>从点源发出或向点源汇聚</a:t>
            </a:r>
            <a:r>
              <a:rPr lang="zh-CN" altLang="zh-CN" sz="2400">
                <a:latin typeface="Times New Roman" panose="02020603050405020304" pitchFamily="18" charset="0"/>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2">
            <a:extLst>
              <a:ext uri="{FF2B5EF4-FFF2-40B4-BE49-F238E27FC236}">
                <a16:creationId xmlns:a16="http://schemas.microsoft.com/office/drawing/2014/main" id="{211C0FC7-A703-4711-B91A-426C87BAD497}"/>
              </a:ext>
            </a:extLst>
          </p:cNvPr>
          <p:cNvSpPr>
            <a:spLocks noChangeArrowheads="1"/>
          </p:cNvSpPr>
          <p:nvPr/>
        </p:nvSpPr>
        <p:spPr bwMode="auto">
          <a:xfrm>
            <a:off x="3810000" y="685800"/>
            <a:ext cx="4267200" cy="42672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19" name="Line 3">
            <a:extLst>
              <a:ext uri="{FF2B5EF4-FFF2-40B4-BE49-F238E27FC236}">
                <a16:creationId xmlns:a16="http://schemas.microsoft.com/office/drawing/2014/main" id="{AD6FC0B5-09C3-42BD-B3AE-CB85310CD799}"/>
              </a:ext>
            </a:extLst>
          </p:cNvPr>
          <p:cNvSpPr>
            <a:spLocks noChangeShapeType="1"/>
          </p:cNvSpPr>
          <p:nvPr/>
        </p:nvSpPr>
        <p:spPr bwMode="auto">
          <a:xfrm>
            <a:off x="5867400" y="2819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0" name="Line 4">
            <a:extLst>
              <a:ext uri="{FF2B5EF4-FFF2-40B4-BE49-F238E27FC236}">
                <a16:creationId xmlns:a16="http://schemas.microsoft.com/office/drawing/2014/main" id="{E6E9F4AC-FCE8-4836-9DA3-B3CD949B08DC}"/>
              </a:ext>
            </a:extLst>
          </p:cNvPr>
          <p:cNvSpPr>
            <a:spLocks noChangeShapeType="1"/>
          </p:cNvSpPr>
          <p:nvPr/>
        </p:nvSpPr>
        <p:spPr bwMode="auto">
          <a:xfrm>
            <a:off x="5943600" y="26670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1" name="Oval 5">
            <a:extLst>
              <a:ext uri="{FF2B5EF4-FFF2-40B4-BE49-F238E27FC236}">
                <a16:creationId xmlns:a16="http://schemas.microsoft.com/office/drawing/2014/main" id="{009B05FE-424D-45EE-9FAF-9B7684D598BC}"/>
              </a:ext>
            </a:extLst>
          </p:cNvPr>
          <p:cNvSpPr>
            <a:spLocks noChangeArrowheads="1"/>
          </p:cNvSpPr>
          <p:nvPr/>
        </p:nvSpPr>
        <p:spPr bwMode="auto">
          <a:xfrm>
            <a:off x="4572000" y="1447800"/>
            <a:ext cx="2743200" cy="27432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2" name="Line 6">
            <a:extLst>
              <a:ext uri="{FF2B5EF4-FFF2-40B4-BE49-F238E27FC236}">
                <a16:creationId xmlns:a16="http://schemas.microsoft.com/office/drawing/2014/main" id="{165F2116-1A86-4243-A71F-8671B1242F3E}"/>
              </a:ext>
            </a:extLst>
          </p:cNvPr>
          <p:cNvSpPr>
            <a:spLocks noChangeShapeType="1"/>
          </p:cNvSpPr>
          <p:nvPr/>
        </p:nvSpPr>
        <p:spPr bwMode="auto">
          <a:xfrm flipV="1">
            <a:off x="5943600" y="1905000"/>
            <a:ext cx="1066800" cy="914400"/>
          </a:xfrm>
          <a:prstGeom prst="line">
            <a:avLst/>
          </a:prstGeom>
          <a:noFill/>
          <a:ln w="28575">
            <a:solidFill>
              <a:srgbClr val="FF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3" name="Line 7">
            <a:extLst>
              <a:ext uri="{FF2B5EF4-FFF2-40B4-BE49-F238E27FC236}">
                <a16:creationId xmlns:a16="http://schemas.microsoft.com/office/drawing/2014/main" id="{C773C3AF-5E6E-4EAE-A18C-6D5737B7CD2E}"/>
              </a:ext>
            </a:extLst>
          </p:cNvPr>
          <p:cNvSpPr>
            <a:spLocks noChangeShapeType="1"/>
          </p:cNvSpPr>
          <p:nvPr/>
        </p:nvSpPr>
        <p:spPr bwMode="auto">
          <a:xfrm>
            <a:off x="5943600" y="2819400"/>
            <a:ext cx="2057400" cy="609600"/>
          </a:xfrm>
          <a:prstGeom prst="line">
            <a:avLst/>
          </a:prstGeom>
          <a:noFill/>
          <a:ln w="28575">
            <a:solidFill>
              <a:srgbClr val="FF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Text Box 2"/>
          <p:cNvSpPr txBox="1">
            <a:spLocks noChangeArrowheads="1"/>
          </p:cNvSpPr>
          <p:nvPr/>
        </p:nvSpPr>
        <p:spPr bwMode="auto">
          <a:xfrm>
            <a:off x="1919288" y="5805489"/>
            <a:ext cx="842486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800" b="1" dirty="0">
                <a:effectLst>
                  <a:outerShdw blurRad="38100" dist="38100" dir="2700000" algn="tl">
                    <a:srgbClr val="010199"/>
                  </a:outerShdw>
                </a:effectLst>
                <a:latin typeface="Arial" charset="0"/>
              </a:rPr>
              <a:t>Intensity is isotropic. </a:t>
            </a:r>
            <a:r>
              <a:rPr lang="en-US" altLang="zh-CN" sz="2800" b="1" dirty="0">
                <a:effectLst>
                  <a:outerShdw blurRad="38100" dist="38100" dir="2700000" algn="tl">
                    <a:srgbClr val="010199"/>
                  </a:outerShdw>
                </a:effectLst>
                <a:latin typeface="Times" pitchFamily="18" charset="0"/>
              </a:rPr>
              <a:t>I = P/4</a:t>
            </a:r>
            <a:r>
              <a:rPr lang="en-US" altLang="zh-CN" sz="2800" b="1" dirty="0">
                <a:effectLst>
                  <a:outerShdw blurRad="38100" dist="38100" dir="2700000" algn="tl">
                    <a:srgbClr val="010199"/>
                  </a:outerShdw>
                </a:effectLst>
                <a:latin typeface="Symbol" pitchFamily="18" charset="2"/>
              </a:rPr>
              <a:t>p</a:t>
            </a:r>
            <a:r>
              <a:rPr lang="en-US" altLang="zh-CN" sz="2800" b="1" dirty="0">
                <a:effectLst>
                  <a:outerShdw blurRad="38100" dist="38100" dir="2700000" algn="tl">
                    <a:srgbClr val="010199"/>
                  </a:outerShdw>
                </a:effectLst>
                <a:latin typeface="Arial" charset="0"/>
              </a:rPr>
              <a:t>r</a:t>
            </a:r>
            <a:r>
              <a:rPr lang="en-US" altLang="zh-CN" sz="2800" b="1" baseline="30000" dirty="0">
                <a:effectLst>
                  <a:outerShdw blurRad="38100" dist="38100" dir="2700000" algn="tl">
                    <a:srgbClr val="010199"/>
                  </a:outerShdw>
                </a:effectLst>
                <a:latin typeface="Arial" charset="0"/>
              </a:rPr>
              <a:t>2</a:t>
            </a:r>
            <a:r>
              <a:rPr lang="en-US" altLang="zh-CN" sz="2800" b="1" dirty="0">
                <a:effectLst>
                  <a:outerShdw blurRad="38100" dist="38100" dir="2700000" algn="tl">
                    <a:srgbClr val="010199"/>
                  </a:outerShdw>
                </a:effectLst>
                <a:latin typeface="Arial" charset="0"/>
              </a:rPr>
              <a:t>. </a:t>
            </a:r>
            <a:r>
              <a:rPr lang="en-US" altLang="zh-CN" sz="2800" dirty="0">
                <a:effectLst>
                  <a:outerShdw blurRad="38100" dist="38100" dir="2700000" algn="tl">
                    <a:srgbClr val="010199"/>
                  </a:outerShdw>
                </a:effectLst>
                <a:latin typeface="Arial" charset="0"/>
              </a:rPr>
              <a:t>I</a:t>
            </a:r>
            <a:r>
              <a:rPr lang="en-US" altLang="zh-CN" sz="2800" b="1" dirty="0">
                <a:effectLst>
                  <a:outerShdw blurRad="38100" dist="38100" dir="2700000" algn="tl">
                    <a:srgbClr val="010199"/>
                  </a:outerShdw>
                </a:effectLst>
                <a:latin typeface="Arial" charset="0"/>
              </a:rPr>
              <a:t>t falls off as 1/r</a:t>
            </a:r>
            <a:r>
              <a:rPr lang="en-US" altLang="zh-CN" sz="2800" b="1" baseline="30000" dirty="0">
                <a:effectLst>
                  <a:outerShdw blurRad="38100" dist="38100" dir="2700000" algn="tl">
                    <a:srgbClr val="010199"/>
                  </a:outerShdw>
                </a:effectLst>
                <a:latin typeface="Arial" charset="0"/>
              </a:rPr>
              <a:t>2</a:t>
            </a:r>
            <a:r>
              <a:rPr lang="en-US" altLang="zh-CN" sz="2800" dirty="0">
                <a:latin typeface="Arial" charset="0"/>
              </a:rPr>
              <a:t> </a:t>
            </a:r>
          </a:p>
        </p:txBody>
      </p:sp>
      <p:sp>
        <p:nvSpPr>
          <p:cNvPr id="1054723" name="Text Box 3"/>
          <p:cNvSpPr txBox="1">
            <a:spLocks noChangeArrowheads="1"/>
          </p:cNvSpPr>
          <p:nvPr/>
        </p:nvSpPr>
        <p:spPr bwMode="auto">
          <a:xfrm>
            <a:off x="4222751" y="115889"/>
            <a:ext cx="39608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4000" b="1" dirty="0">
                <a:solidFill>
                  <a:srgbClr val="FF0000"/>
                </a:solidFill>
                <a:latin typeface="Arial" panose="020B0604020202020204" pitchFamily="34" charset="0"/>
                <a:ea typeface="+mj-ea"/>
                <a:cs typeface="Arial" panose="020B0604020202020204" pitchFamily="34" charset="0"/>
              </a:rPr>
              <a:t>Spherical wave!</a:t>
            </a:r>
          </a:p>
        </p:txBody>
      </p:sp>
      <p:graphicFrame>
        <p:nvGraphicFramePr>
          <p:cNvPr id="14341" name="Object 6"/>
          <p:cNvGraphicFramePr>
            <a:graphicFrameLocks noGrp="1" noChangeAspect="1"/>
          </p:cNvGraphicFramePr>
          <p:nvPr>
            <p:ph idx="1"/>
          </p:nvPr>
        </p:nvGraphicFramePr>
        <p:xfrm>
          <a:off x="5735638" y="1844676"/>
          <a:ext cx="4621212" cy="1076325"/>
        </p:xfrm>
        <a:graphic>
          <a:graphicData uri="http://schemas.openxmlformats.org/presentationml/2006/ole">
            <mc:AlternateContent xmlns:mc="http://schemas.openxmlformats.org/markup-compatibility/2006">
              <mc:Choice xmlns:v="urn:schemas-microsoft-com:vml" Requires="v">
                <p:oleObj name="Equation" r:id="rId2" imgW="1581128" imgH="285881" progId="Equation.DSMT4">
                  <p:embed/>
                </p:oleObj>
              </mc:Choice>
              <mc:Fallback>
                <p:oleObj name="Equation" r:id="rId2" imgW="1581128" imgH="285881" progId="Equation.DSMT4">
                  <p:embed/>
                  <p:pic>
                    <p:nvPicPr>
                      <p:cNvPr id="14341"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1844676"/>
                        <a:ext cx="4621212"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4342" name="Picture 7" descr="swift_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2349500"/>
            <a:ext cx="33337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3" name="对象 1"/>
          <p:cNvGraphicFramePr>
            <a:graphicFrameLocks noChangeAspect="1"/>
          </p:cNvGraphicFramePr>
          <p:nvPr/>
        </p:nvGraphicFramePr>
        <p:xfrm>
          <a:off x="5634038" y="2646362"/>
          <a:ext cx="5966559" cy="1519238"/>
        </p:xfrm>
        <a:graphic>
          <a:graphicData uri="http://schemas.openxmlformats.org/presentationml/2006/ole">
            <mc:AlternateContent xmlns:mc="http://schemas.openxmlformats.org/markup-compatibility/2006">
              <mc:Choice xmlns:v="urn:schemas-microsoft-com:vml" Requires="v">
                <p:oleObj name="Equation" r:id="rId5" imgW="1752480" imgH="419040" progId="Equation.DSMT4">
                  <p:embed/>
                </p:oleObj>
              </mc:Choice>
              <mc:Fallback>
                <p:oleObj name="Equation" r:id="rId5" imgW="1752480" imgH="419040" progId="Equation.DSMT4">
                  <p:embed/>
                  <p:pic>
                    <p:nvPicPr>
                      <p:cNvPr id="14343" name="对象 1"/>
                      <p:cNvPicPr>
                        <a:picLocks noChangeAspect="1" noChangeArrowheads="1"/>
                      </p:cNvPicPr>
                      <p:nvPr/>
                    </p:nvPicPr>
                    <p:blipFill>
                      <a:blip r:embed="rId6"/>
                      <a:srcRect/>
                      <a:stretch>
                        <a:fillRect/>
                      </a:stretch>
                    </p:blipFill>
                    <p:spPr bwMode="auto">
                      <a:xfrm>
                        <a:off x="5634038" y="2646362"/>
                        <a:ext cx="5966559" cy="1519238"/>
                      </a:xfrm>
                      <a:prstGeom prst="rect">
                        <a:avLst/>
                      </a:prstGeom>
                      <a:noFill/>
                      <a:ln>
                        <a:noFill/>
                      </a:ln>
                    </p:spPr>
                  </p:pic>
                </p:oleObj>
              </mc:Fallback>
            </mc:AlternateContent>
          </a:graphicData>
        </a:graphic>
      </p:graphicFrame>
      <p:sp>
        <p:nvSpPr>
          <p:cNvPr id="9" name="Line 24"/>
          <p:cNvSpPr>
            <a:spLocks noChangeShapeType="1"/>
          </p:cNvSpPr>
          <p:nvPr/>
        </p:nvSpPr>
        <p:spPr bwMode="auto">
          <a:xfrm>
            <a:off x="0" y="11001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7620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439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A3A934AF-F91C-44F0-9C57-4BE37A1745AF}"/>
              </a:ext>
            </a:extLst>
          </p:cNvPr>
          <p:cNvSpPr txBox="1">
            <a:spLocks noChangeArrowheads="1"/>
          </p:cNvSpPr>
          <p:nvPr/>
        </p:nvSpPr>
        <p:spPr bwMode="auto">
          <a:xfrm>
            <a:off x="2362200" y="838200"/>
            <a:ext cx="601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如果波源为</a:t>
            </a:r>
            <a:r>
              <a:rPr lang="zh-CN" altLang="zh-CN" sz="2400">
                <a:latin typeface="Times New Roman" panose="02020603050405020304" pitchFamily="18" charset="0"/>
              </a:rPr>
              <a:t>O</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），波面为</a:t>
            </a:r>
            <a:r>
              <a:rPr lang="zh-CN" altLang="zh-CN" sz="2400">
                <a:latin typeface="Times New Roman" panose="02020603050405020304" pitchFamily="18" charset="0"/>
              </a:rPr>
              <a:t> </a:t>
            </a:r>
          </a:p>
        </p:txBody>
      </p:sp>
      <p:graphicFrame>
        <p:nvGraphicFramePr>
          <p:cNvPr id="35843" name="Object 3">
            <a:extLst>
              <a:ext uri="{FF2B5EF4-FFF2-40B4-BE49-F238E27FC236}">
                <a16:creationId xmlns:a16="http://schemas.microsoft.com/office/drawing/2014/main" id="{DBF26BA3-AD1A-4A78-BAC9-244B104A547B}"/>
              </a:ext>
            </a:extLst>
          </p:cNvPr>
          <p:cNvGraphicFramePr>
            <a:graphicFrameLocks noChangeAspect="1"/>
          </p:cNvGraphicFramePr>
          <p:nvPr/>
        </p:nvGraphicFramePr>
        <p:xfrm>
          <a:off x="4059238" y="1371600"/>
          <a:ext cx="4017962" cy="768350"/>
        </p:xfrm>
        <a:graphic>
          <a:graphicData uri="http://schemas.openxmlformats.org/presentationml/2006/ole">
            <mc:AlternateContent xmlns:mc="http://schemas.openxmlformats.org/markup-compatibility/2006">
              <mc:Choice xmlns:v="urn:schemas-microsoft-com:vml" Requires="v">
                <p:oleObj r:id="rId2" imgW="1194318" imgH="228699" progId="Equation.3">
                  <p:embed/>
                </p:oleObj>
              </mc:Choice>
              <mc:Fallback>
                <p:oleObj r:id="rId2" imgW="1194318" imgH="228699" progId="Equation.3">
                  <p:embed/>
                  <p:pic>
                    <p:nvPicPr>
                      <p:cNvPr id="35843" name="Object 3">
                        <a:extLst>
                          <a:ext uri="{FF2B5EF4-FFF2-40B4-BE49-F238E27FC236}">
                            <a16:creationId xmlns:a16="http://schemas.microsoft.com/office/drawing/2014/main" id="{DBF26BA3-AD1A-4A78-BAC9-244B104A5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238" y="1371600"/>
                        <a:ext cx="40179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4" name="Object 4">
            <a:extLst>
              <a:ext uri="{FF2B5EF4-FFF2-40B4-BE49-F238E27FC236}">
                <a16:creationId xmlns:a16="http://schemas.microsoft.com/office/drawing/2014/main" id="{CE4D7DCE-73EE-4AD9-840D-3BB8E97560A2}"/>
              </a:ext>
            </a:extLst>
          </p:cNvPr>
          <p:cNvGraphicFramePr>
            <a:graphicFrameLocks noChangeAspect="1"/>
          </p:cNvGraphicFramePr>
          <p:nvPr/>
        </p:nvGraphicFramePr>
        <p:xfrm>
          <a:off x="4729164" y="2286000"/>
          <a:ext cx="4865687" cy="731838"/>
        </p:xfrm>
        <a:graphic>
          <a:graphicData uri="http://schemas.openxmlformats.org/presentationml/2006/ole">
            <mc:AlternateContent xmlns:mc="http://schemas.openxmlformats.org/markup-compatibility/2006">
              <mc:Choice xmlns:v="urn:schemas-microsoft-com:vml" Requires="v">
                <p:oleObj r:id="rId4" imgW="1524662" imgH="228699" progId="Equation.DSMT4">
                  <p:embed/>
                </p:oleObj>
              </mc:Choice>
              <mc:Fallback>
                <p:oleObj r:id="rId4" imgW="1524662" imgH="228699" progId="Equation.DSMT4">
                  <p:embed/>
                  <p:pic>
                    <p:nvPicPr>
                      <p:cNvPr id="35844" name="Object 4">
                        <a:extLst>
                          <a:ext uri="{FF2B5EF4-FFF2-40B4-BE49-F238E27FC236}">
                            <a16:creationId xmlns:a16="http://schemas.microsoft.com/office/drawing/2014/main" id="{CE4D7DCE-73EE-4AD9-840D-3BB8E9756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164" y="2286000"/>
                        <a:ext cx="486568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Object 5">
            <a:extLst>
              <a:ext uri="{FF2B5EF4-FFF2-40B4-BE49-F238E27FC236}">
                <a16:creationId xmlns:a16="http://schemas.microsoft.com/office/drawing/2014/main" id="{CD32E2BE-2874-45B8-B870-1E398E4DEC47}"/>
              </a:ext>
            </a:extLst>
          </p:cNvPr>
          <p:cNvGraphicFramePr>
            <a:graphicFrameLocks noChangeAspect="1"/>
          </p:cNvGraphicFramePr>
          <p:nvPr/>
        </p:nvGraphicFramePr>
        <p:xfrm>
          <a:off x="2133600" y="2305050"/>
          <a:ext cx="2667000" cy="704850"/>
        </p:xfrm>
        <a:graphic>
          <a:graphicData uri="http://schemas.openxmlformats.org/presentationml/2006/ole">
            <mc:AlternateContent xmlns:mc="http://schemas.openxmlformats.org/markup-compatibility/2006">
              <mc:Choice xmlns:v="urn:schemas-microsoft-com:vml" Requires="v">
                <p:oleObj r:id="rId6" imgW="863600" imgH="228600" progId="Equation.DSMT4">
                  <p:embed/>
                </p:oleObj>
              </mc:Choice>
              <mc:Fallback>
                <p:oleObj r:id="rId6" imgW="863600" imgH="228600" progId="Equation.DSMT4">
                  <p:embed/>
                  <p:pic>
                    <p:nvPicPr>
                      <p:cNvPr id="35845" name="Object 5">
                        <a:extLst>
                          <a:ext uri="{FF2B5EF4-FFF2-40B4-BE49-F238E27FC236}">
                            <a16:creationId xmlns:a16="http://schemas.microsoft.com/office/drawing/2014/main" id="{CD32E2BE-2874-45B8-B870-1E398E4DEC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305050"/>
                        <a:ext cx="2667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6">
            <a:extLst>
              <a:ext uri="{FF2B5EF4-FFF2-40B4-BE49-F238E27FC236}">
                <a16:creationId xmlns:a16="http://schemas.microsoft.com/office/drawing/2014/main" id="{6E573173-D479-46CD-8835-0B9B4C43ED50}"/>
              </a:ext>
            </a:extLst>
          </p:cNvPr>
          <p:cNvGraphicFramePr>
            <a:graphicFrameLocks noChangeAspect="1"/>
          </p:cNvGraphicFramePr>
          <p:nvPr/>
        </p:nvGraphicFramePr>
        <p:xfrm>
          <a:off x="3562350" y="3048000"/>
          <a:ext cx="2160588" cy="1181100"/>
        </p:xfrm>
        <a:graphic>
          <a:graphicData uri="http://schemas.openxmlformats.org/presentationml/2006/ole">
            <mc:AlternateContent xmlns:mc="http://schemas.openxmlformats.org/markup-compatibility/2006">
              <mc:Choice xmlns:v="urn:schemas-microsoft-com:vml" Requires="v">
                <p:oleObj r:id="rId8" imgW="711200" imgH="393700" progId="Equation.DSMT4">
                  <p:embed/>
                </p:oleObj>
              </mc:Choice>
              <mc:Fallback>
                <p:oleObj r:id="rId8" imgW="711200" imgH="393700" progId="Equation.DSMT4">
                  <p:embed/>
                  <p:pic>
                    <p:nvPicPr>
                      <p:cNvPr id="35846" name="Object 6">
                        <a:extLst>
                          <a:ext uri="{FF2B5EF4-FFF2-40B4-BE49-F238E27FC236}">
                            <a16:creationId xmlns:a16="http://schemas.microsoft.com/office/drawing/2014/main" id="{6E573173-D479-46CD-8835-0B9B4C43ED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2350" y="3048000"/>
                        <a:ext cx="21605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7">
            <a:extLst>
              <a:ext uri="{FF2B5EF4-FFF2-40B4-BE49-F238E27FC236}">
                <a16:creationId xmlns:a16="http://schemas.microsoft.com/office/drawing/2014/main" id="{3E003843-19E1-4849-BCF1-2D9AE985B29C}"/>
              </a:ext>
            </a:extLst>
          </p:cNvPr>
          <p:cNvGraphicFramePr>
            <a:graphicFrameLocks noChangeAspect="1"/>
          </p:cNvGraphicFramePr>
          <p:nvPr/>
        </p:nvGraphicFramePr>
        <p:xfrm>
          <a:off x="3733800" y="4114801"/>
          <a:ext cx="4343400" cy="758825"/>
        </p:xfrm>
        <a:graphic>
          <a:graphicData uri="http://schemas.openxmlformats.org/presentationml/2006/ole">
            <mc:AlternateContent xmlns:mc="http://schemas.openxmlformats.org/markup-compatibility/2006">
              <mc:Choice xmlns:v="urn:schemas-microsoft-com:vml" Requires="v">
                <p:oleObj r:id="rId10" imgW="1308668" imgH="228699" progId="Equation.3">
                  <p:embed/>
                </p:oleObj>
              </mc:Choice>
              <mc:Fallback>
                <p:oleObj r:id="rId10" imgW="1308668" imgH="228699" progId="Equation.3">
                  <p:embed/>
                  <p:pic>
                    <p:nvPicPr>
                      <p:cNvPr id="35847" name="Object 7">
                        <a:extLst>
                          <a:ext uri="{FF2B5EF4-FFF2-40B4-BE49-F238E27FC236}">
                            <a16:creationId xmlns:a16="http://schemas.microsoft.com/office/drawing/2014/main" id="{3E003843-19E1-4849-BCF1-2D9AE985B2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4114801"/>
                        <a:ext cx="43434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Object 8">
            <a:extLst>
              <a:ext uri="{FF2B5EF4-FFF2-40B4-BE49-F238E27FC236}">
                <a16:creationId xmlns:a16="http://schemas.microsoft.com/office/drawing/2014/main" id="{10379116-4A29-4BA7-96D9-DF5B7CC3E7F1}"/>
              </a:ext>
            </a:extLst>
          </p:cNvPr>
          <p:cNvGraphicFramePr>
            <a:graphicFrameLocks noChangeAspect="1"/>
          </p:cNvGraphicFramePr>
          <p:nvPr/>
        </p:nvGraphicFramePr>
        <p:xfrm>
          <a:off x="3541714" y="4800600"/>
          <a:ext cx="2670175" cy="1123950"/>
        </p:xfrm>
        <a:graphic>
          <a:graphicData uri="http://schemas.openxmlformats.org/presentationml/2006/ole">
            <mc:AlternateContent xmlns:mc="http://schemas.openxmlformats.org/markup-compatibility/2006">
              <mc:Choice xmlns:v="urn:schemas-microsoft-com:vml" Requires="v">
                <p:oleObj r:id="rId12" imgW="927100" imgH="393700" progId="Equation.DSMT4">
                  <p:embed/>
                </p:oleObj>
              </mc:Choice>
              <mc:Fallback>
                <p:oleObj r:id="rId12" imgW="927100" imgH="393700" progId="Equation.DSMT4">
                  <p:embed/>
                  <p:pic>
                    <p:nvPicPr>
                      <p:cNvPr id="35848" name="Object 8">
                        <a:extLst>
                          <a:ext uri="{FF2B5EF4-FFF2-40B4-BE49-F238E27FC236}">
                            <a16:creationId xmlns:a16="http://schemas.microsoft.com/office/drawing/2014/main" id="{10379116-4A29-4BA7-96D9-DF5B7CC3E7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41714" y="4800600"/>
                        <a:ext cx="26701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9" name="Text Box 9">
            <a:extLst>
              <a:ext uri="{FF2B5EF4-FFF2-40B4-BE49-F238E27FC236}">
                <a16:creationId xmlns:a16="http://schemas.microsoft.com/office/drawing/2014/main" id="{557B139D-1EDE-4FAF-B328-64C6B62318BD}"/>
              </a:ext>
            </a:extLst>
          </p:cNvPr>
          <p:cNvSpPr txBox="1">
            <a:spLocks noChangeArrowheads="1"/>
          </p:cNvSpPr>
          <p:nvPr/>
        </p:nvSpPr>
        <p:spPr bwMode="auto">
          <a:xfrm>
            <a:off x="6019800" y="33528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从原点发出的发散球面波</a:t>
            </a:r>
            <a:r>
              <a:rPr lang="zh-CN" altLang="zh-CN" sz="2400">
                <a:latin typeface="Times New Roman" panose="02020603050405020304" pitchFamily="18" charset="0"/>
              </a:rPr>
              <a:t> </a:t>
            </a:r>
          </a:p>
        </p:txBody>
      </p:sp>
      <p:sp>
        <p:nvSpPr>
          <p:cNvPr id="35850" name="Text Box 10">
            <a:extLst>
              <a:ext uri="{FF2B5EF4-FFF2-40B4-BE49-F238E27FC236}">
                <a16:creationId xmlns:a16="http://schemas.microsoft.com/office/drawing/2014/main" id="{430BCF73-C6DB-44CC-8036-B461F51ED86E}"/>
              </a:ext>
            </a:extLst>
          </p:cNvPr>
          <p:cNvSpPr txBox="1">
            <a:spLocks noChangeArrowheads="1"/>
          </p:cNvSpPr>
          <p:nvPr/>
        </p:nvSpPr>
        <p:spPr bwMode="auto">
          <a:xfrm>
            <a:off x="6477000" y="51054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向原点汇聚的球面波</a:t>
            </a:r>
            <a:r>
              <a:rPr lang="zh-CN" altLang="zh-CN" sz="2400">
                <a:latin typeface="Times New Roman" panose="02020603050405020304" pitchFamily="18" charset="0"/>
              </a:rPr>
              <a:t> </a:t>
            </a:r>
          </a:p>
        </p:txBody>
      </p:sp>
      <p:sp>
        <p:nvSpPr>
          <p:cNvPr id="35851" name="Text Box 11">
            <a:extLst>
              <a:ext uri="{FF2B5EF4-FFF2-40B4-BE49-F238E27FC236}">
                <a16:creationId xmlns:a16="http://schemas.microsoft.com/office/drawing/2014/main" id="{84F79DAE-A9E8-4F88-AD37-2C8964A6AAC0}"/>
              </a:ext>
            </a:extLst>
          </p:cNvPr>
          <p:cNvSpPr txBox="1">
            <a:spLocks noChangeArrowheads="1"/>
          </p:cNvSpPr>
          <p:nvPr/>
        </p:nvSpPr>
        <p:spPr bwMode="auto">
          <a:xfrm>
            <a:off x="1981200" y="4267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如果波面为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additive="base">
                                        <p:cTn id="7" dur="500" fill="hold"/>
                                        <p:tgtEl>
                                          <p:spTgt spid="35845"/>
                                        </p:tgtEl>
                                        <p:attrNameLst>
                                          <p:attrName>ppt_x</p:attrName>
                                        </p:attrNameLst>
                                      </p:cBhvr>
                                      <p:tavLst>
                                        <p:tav tm="0">
                                          <p:val>
                                            <p:strVal val="0-#ppt_w/2"/>
                                          </p:val>
                                        </p:tav>
                                        <p:tav tm="100000">
                                          <p:val>
                                            <p:strVal val="#ppt_x"/>
                                          </p:val>
                                        </p:tav>
                                      </p:tavLst>
                                    </p:anim>
                                    <p:anim calcmode="lin" valueType="num">
                                      <p:cBhvr additive="base">
                                        <p:cTn id="8" dur="500" fill="hold"/>
                                        <p:tgtEl>
                                          <p:spTgt spid="358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5844"/>
                                        </p:tgtEl>
                                        <p:attrNameLst>
                                          <p:attrName>style.visibility</p:attrName>
                                        </p:attrNameLst>
                                      </p:cBhvr>
                                      <p:to>
                                        <p:strVal val="visible"/>
                                      </p:to>
                                    </p:set>
                                    <p:anim calcmode="lin" valueType="num">
                                      <p:cBhvr additive="base">
                                        <p:cTn id="13" dur="500" fill="hold"/>
                                        <p:tgtEl>
                                          <p:spTgt spid="35844"/>
                                        </p:tgtEl>
                                        <p:attrNameLst>
                                          <p:attrName>ppt_x</p:attrName>
                                        </p:attrNameLst>
                                      </p:cBhvr>
                                      <p:tavLst>
                                        <p:tav tm="0">
                                          <p:val>
                                            <p:strVal val="0-#ppt_w/2"/>
                                          </p:val>
                                        </p:tav>
                                        <p:tav tm="100000">
                                          <p:val>
                                            <p:strVal val="#ppt_x"/>
                                          </p:val>
                                        </p:tav>
                                      </p:tavLst>
                                    </p:anim>
                                    <p:anim calcmode="lin" valueType="num">
                                      <p:cBhvr additive="base">
                                        <p:cTn id="14"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5846"/>
                                        </p:tgtEl>
                                        <p:attrNameLst>
                                          <p:attrName>style.visibility</p:attrName>
                                        </p:attrNameLst>
                                      </p:cBhvr>
                                      <p:to>
                                        <p:strVal val="visible"/>
                                      </p:to>
                                    </p:set>
                                    <p:anim calcmode="lin" valueType="num">
                                      <p:cBhvr additive="base">
                                        <p:cTn id="19" dur="500" fill="hold"/>
                                        <p:tgtEl>
                                          <p:spTgt spid="35846"/>
                                        </p:tgtEl>
                                        <p:attrNameLst>
                                          <p:attrName>ppt_x</p:attrName>
                                        </p:attrNameLst>
                                      </p:cBhvr>
                                      <p:tavLst>
                                        <p:tav tm="0">
                                          <p:val>
                                            <p:strVal val="0-#ppt_w/2"/>
                                          </p:val>
                                        </p:tav>
                                        <p:tav tm="100000">
                                          <p:val>
                                            <p:strVal val="#ppt_x"/>
                                          </p:val>
                                        </p:tav>
                                      </p:tavLst>
                                    </p:anim>
                                    <p:anim calcmode="lin" valueType="num">
                                      <p:cBhvr additive="base">
                                        <p:cTn id="20" dur="500" fill="hold"/>
                                        <p:tgtEl>
                                          <p:spTgt spid="3584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5849"/>
                                        </p:tgtEl>
                                        <p:attrNameLst>
                                          <p:attrName>style.visibility</p:attrName>
                                        </p:attrNameLst>
                                      </p:cBhvr>
                                      <p:to>
                                        <p:strVal val="visible"/>
                                      </p:to>
                                    </p:set>
                                    <p:anim calcmode="lin" valueType="num">
                                      <p:cBhvr additive="base">
                                        <p:cTn id="25" dur="500" fill="hold"/>
                                        <p:tgtEl>
                                          <p:spTgt spid="35849"/>
                                        </p:tgtEl>
                                        <p:attrNameLst>
                                          <p:attrName>ppt_x</p:attrName>
                                        </p:attrNameLst>
                                      </p:cBhvr>
                                      <p:tavLst>
                                        <p:tav tm="0">
                                          <p:val>
                                            <p:strVal val="0-#ppt_w/2"/>
                                          </p:val>
                                        </p:tav>
                                        <p:tav tm="100000">
                                          <p:val>
                                            <p:strVal val="#ppt_x"/>
                                          </p:val>
                                        </p:tav>
                                      </p:tavLst>
                                    </p:anim>
                                    <p:anim calcmode="lin" valueType="num">
                                      <p:cBhvr additive="base">
                                        <p:cTn id="26" dur="500" fill="hold"/>
                                        <p:tgtEl>
                                          <p:spTgt spid="358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5851"/>
                                        </p:tgtEl>
                                        <p:attrNameLst>
                                          <p:attrName>style.visibility</p:attrName>
                                        </p:attrNameLst>
                                      </p:cBhvr>
                                      <p:to>
                                        <p:strVal val="visible"/>
                                      </p:to>
                                    </p:set>
                                    <p:anim calcmode="lin" valueType="num">
                                      <p:cBhvr additive="base">
                                        <p:cTn id="31" dur="500" fill="hold"/>
                                        <p:tgtEl>
                                          <p:spTgt spid="35851"/>
                                        </p:tgtEl>
                                        <p:attrNameLst>
                                          <p:attrName>ppt_x</p:attrName>
                                        </p:attrNameLst>
                                      </p:cBhvr>
                                      <p:tavLst>
                                        <p:tav tm="0">
                                          <p:val>
                                            <p:strVal val="0-#ppt_w/2"/>
                                          </p:val>
                                        </p:tav>
                                        <p:tav tm="100000">
                                          <p:val>
                                            <p:strVal val="#ppt_x"/>
                                          </p:val>
                                        </p:tav>
                                      </p:tavLst>
                                    </p:anim>
                                    <p:anim calcmode="lin" valueType="num">
                                      <p:cBhvr additive="base">
                                        <p:cTn id="32" dur="500" fill="hold"/>
                                        <p:tgtEl>
                                          <p:spTgt spid="3585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5847"/>
                                        </p:tgtEl>
                                        <p:attrNameLst>
                                          <p:attrName>style.visibility</p:attrName>
                                        </p:attrNameLst>
                                      </p:cBhvr>
                                      <p:to>
                                        <p:strVal val="visible"/>
                                      </p:to>
                                    </p:set>
                                    <p:anim calcmode="lin" valueType="num">
                                      <p:cBhvr additive="base">
                                        <p:cTn id="37" dur="500" fill="hold"/>
                                        <p:tgtEl>
                                          <p:spTgt spid="35847"/>
                                        </p:tgtEl>
                                        <p:attrNameLst>
                                          <p:attrName>ppt_x</p:attrName>
                                        </p:attrNameLst>
                                      </p:cBhvr>
                                      <p:tavLst>
                                        <p:tav tm="0">
                                          <p:val>
                                            <p:strVal val="0-#ppt_w/2"/>
                                          </p:val>
                                        </p:tav>
                                        <p:tav tm="100000">
                                          <p:val>
                                            <p:strVal val="#ppt_x"/>
                                          </p:val>
                                        </p:tav>
                                      </p:tavLst>
                                    </p:anim>
                                    <p:anim calcmode="lin" valueType="num">
                                      <p:cBhvr additive="base">
                                        <p:cTn id="38" dur="500" fill="hold"/>
                                        <p:tgtEl>
                                          <p:spTgt spid="3584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5848"/>
                                        </p:tgtEl>
                                        <p:attrNameLst>
                                          <p:attrName>style.visibility</p:attrName>
                                        </p:attrNameLst>
                                      </p:cBhvr>
                                      <p:to>
                                        <p:strVal val="visible"/>
                                      </p:to>
                                    </p:set>
                                    <p:anim calcmode="lin" valueType="num">
                                      <p:cBhvr additive="base">
                                        <p:cTn id="43" dur="500" fill="hold"/>
                                        <p:tgtEl>
                                          <p:spTgt spid="35848"/>
                                        </p:tgtEl>
                                        <p:attrNameLst>
                                          <p:attrName>ppt_x</p:attrName>
                                        </p:attrNameLst>
                                      </p:cBhvr>
                                      <p:tavLst>
                                        <p:tav tm="0">
                                          <p:val>
                                            <p:strVal val="0-#ppt_w/2"/>
                                          </p:val>
                                        </p:tav>
                                        <p:tav tm="100000">
                                          <p:val>
                                            <p:strVal val="#ppt_x"/>
                                          </p:val>
                                        </p:tav>
                                      </p:tavLst>
                                    </p:anim>
                                    <p:anim calcmode="lin" valueType="num">
                                      <p:cBhvr additive="base">
                                        <p:cTn id="44" dur="500" fill="hold"/>
                                        <p:tgtEl>
                                          <p:spTgt spid="3584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5850"/>
                                        </p:tgtEl>
                                        <p:attrNameLst>
                                          <p:attrName>style.visibility</p:attrName>
                                        </p:attrNameLst>
                                      </p:cBhvr>
                                      <p:to>
                                        <p:strVal val="visible"/>
                                      </p:to>
                                    </p:set>
                                    <p:anim calcmode="lin" valueType="num">
                                      <p:cBhvr additive="base">
                                        <p:cTn id="49" dur="500" fill="hold"/>
                                        <p:tgtEl>
                                          <p:spTgt spid="35850"/>
                                        </p:tgtEl>
                                        <p:attrNameLst>
                                          <p:attrName>ppt_x</p:attrName>
                                        </p:attrNameLst>
                                      </p:cBhvr>
                                      <p:tavLst>
                                        <p:tav tm="0">
                                          <p:val>
                                            <p:strVal val="0-#ppt_w/2"/>
                                          </p:val>
                                        </p:tav>
                                        <p:tav tm="100000">
                                          <p:val>
                                            <p:strVal val="#ppt_x"/>
                                          </p:val>
                                        </p:tav>
                                      </p:tavLst>
                                    </p:anim>
                                    <p:anim calcmode="lin" valueType="num">
                                      <p:cBhvr additive="base">
                                        <p:cTn id="50" dur="500" fill="hold"/>
                                        <p:tgtEl>
                                          <p:spTgt spid="358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autoUpdateAnimBg="0"/>
      <p:bldP spid="35850" grpId="0" autoUpdateAnimBg="0"/>
      <p:bldP spid="35851"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2">
            <a:extLst>
              <a:ext uri="{FF2B5EF4-FFF2-40B4-BE49-F238E27FC236}">
                <a16:creationId xmlns:a16="http://schemas.microsoft.com/office/drawing/2014/main" id="{B833E042-A52C-4254-A871-69FB721E699D}"/>
              </a:ext>
            </a:extLst>
          </p:cNvPr>
          <p:cNvSpPr>
            <a:spLocks noChangeShapeType="1"/>
          </p:cNvSpPr>
          <p:nvPr/>
        </p:nvSpPr>
        <p:spPr bwMode="auto">
          <a:xfrm>
            <a:off x="4800601" y="3213100"/>
            <a:ext cx="4391025" cy="0"/>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67" name="Line 3">
            <a:extLst>
              <a:ext uri="{FF2B5EF4-FFF2-40B4-BE49-F238E27FC236}">
                <a16:creationId xmlns:a16="http://schemas.microsoft.com/office/drawing/2014/main" id="{8A415BB3-5172-48DE-A6EB-AA922870CE77}"/>
              </a:ext>
            </a:extLst>
          </p:cNvPr>
          <p:cNvSpPr>
            <a:spLocks noChangeShapeType="1"/>
          </p:cNvSpPr>
          <p:nvPr/>
        </p:nvSpPr>
        <p:spPr bwMode="auto">
          <a:xfrm flipV="1">
            <a:off x="8328025" y="1341439"/>
            <a:ext cx="0" cy="3095625"/>
          </a:xfrm>
          <a:prstGeom prst="line">
            <a:avLst/>
          </a:prstGeom>
          <a:noFill/>
          <a:ln w="28575"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68" name="Oval 4">
            <a:extLst>
              <a:ext uri="{FF2B5EF4-FFF2-40B4-BE49-F238E27FC236}">
                <a16:creationId xmlns:a16="http://schemas.microsoft.com/office/drawing/2014/main" id="{07D9D600-1742-407F-BA51-5C24B2B5F463}"/>
              </a:ext>
            </a:extLst>
          </p:cNvPr>
          <p:cNvSpPr>
            <a:spLocks noChangeArrowheads="1"/>
          </p:cNvSpPr>
          <p:nvPr/>
        </p:nvSpPr>
        <p:spPr bwMode="auto">
          <a:xfrm>
            <a:off x="4368801" y="692151"/>
            <a:ext cx="4175125" cy="4175125"/>
          </a:xfrm>
          <a:prstGeom prst="ellipse">
            <a:avLst/>
          </a:prstGeom>
          <a:noFill/>
          <a:ln w="2857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69" name="Line 5">
            <a:extLst>
              <a:ext uri="{FF2B5EF4-FFF2-40B4-BE49-F238E27FC236}">
                <a16:creationId xmlns:a16="http://schemas.microsoft.com/office/drawing/2014/main" id="{3B1BCA1F-D8EB-4450-B6BB-E8C8289C25C1}"/>
              </a:ext>
            </a:extLst>
          </p:cNvPr>
          <p:cNvSpPr>
            <a:spLocks noChangeShapeType="1"/>
          </p:cNvSpPr>
          <p:nvPr/>
        </p:nvSpPr>
        <p:spPr bwMode="auto">
          <a:xfrm flipV="1">
            <a:off x="6456363" y="1916113"/>
            <a:ext cx="1871662" cy="863600"/>
          </a:xfrm>
          <a:prstGeom prst="line">
            <a:avLst/>
          </a:prstGeom>
          <a:noFill/>
          <a:ln w="28575" cap="sq">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0" name="Line 6">
            <a:extLst>
              <a:ext uri="{FF2B5EF4-FFF2-40B4-BE49-F238E27FC236}">
                <a16:creationId xmlns:a16="http://schemas.microsoft.com/office/drawing/2014/main" id="{E44FE0FB-F619-4A06-9E41-7846CCF65938}"/>
              </a:ext>
            </a:extLst>
          </p:cNvPr>
          <p:cNvSpPr>
            <a:spLocks noChangeShapeType="1"/>
          </p:cNvSpPr>
          <p:nvPr/>
        </p:nvSpPr>
        <p:spPr bwMode="auto">
          <a:xfrm>
            <a:off x="6454775" y="2781300"/>
            <a:ext cx="1873250" cy="935038"/>
          </a:xfrm>
          <a:prstGeom prst="line">
            <a:avLst/>
          </a:prstGeom>
          <a:noFill/>
          <a:ln w="28575" cap="sq">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1" name="Arc 7">
            <a:extLst>
              <a:ext uri="{FF2B5EF4-FFF2-40B4-BE49-F238E27FC236}">
                <a16:creationId xmlns:a16="http://schemas.microsoft.com/office/drawing/2014/main" id="{B9346105-1AF2-403B-8F3D-720F806F68F7}"/>
              </a:ext>
            </a:extLst>
          </p:cNvPr>
          <p:cNvSpPr>
            <a:spLocks/>
          </p:cNvSpPr>
          <p:nvPr/>
        </p:nvSpPr>
        <p:spPr bwMode="auto">
          <a:xfrm>
            <a:off x="6456363" y="1906588"/>
            <a:ext cx="2087562" cy="1808162"/>
          </a:xfrm>
          <a:custGeom>
            <a:avLst/>
            <a:gdLst>
              <a:gd name="T0" fmla="*/ 1864792 w 21600"/>
              <a:gd name="T1" fmla="*/ 0 h 18720"/>
              <a:gd name="T2" fmla="*/ 1897265 w 21600"/>
              <a:gd name="T3" fmla="*/ 1808162 h 18720"/>
              <a:gd name="T4" fmla="*/ 0 w 21600"/>
              <a:gd name="T5" fmla="*/ 937791 h 18720"/>
              <a:gd name="T6" fmla="*/ 0 60000 65536"/>
              <a:gd name="T7" fmla="*/ 0 60000 65536"/>
              <a:gd name="T8" fmla="*/ 0 60000 65536"/>
            </a:gdLst>
            <a:ahLst/>
            <a:cxnLst>
              <a:cxn ang="T6">
                <a:pos x="T0" y="T1"/>
              </a:cxn>
              <a:cxn ang="T7">
                <a:pos x="T2" y="T3"/>
              </a:cxn>
              <a:cxn ang="T8">
                <a:pos x="T4" y="T5"/>
              </a:cxn>
            </a:cxnLst>
            <a:rect l="0" t="0" r="r" b="b"/>
            <a:pathLst>
              <a:path w="21600" h="18720" fill="none" extrusionOk="0">
                <a:moveTo>
                  <a:pt x="19294" y="0"/>
                </a:moveTo>
                <a:cubicBezTo>
                  <a:pt x="20810" y="3012"/>
                  <a:pt x="21600" y="6337"/>
                  <a:pt x="21600" y="9709"/>
                </a:cubicBezTo>
                <a:cubicBezTo>
                  <a:pt x="21600" y="12819"/>
                  <a:pt x="20928" y="15893"/>
                  <a:pt x="19630" y="18719"/>
                </a:cubicBezTo>
              </a:path>
              <a:path w="21600" h="18720" stroke="0" extrusionOk="0">
                <a:moveTo>
                  <a:pt x="19294" y="0"/>
                </a:moveTo>
                <a:cubicBezTo>
                  <a:pt x="20810" y="3012"/>
                  <a:pt x="21600" y="6337"/>
                  <a:pt x="21600" y="9709"/>
                </a:cubicBezTo>
                <a:cubicBezTo>
                  <a:pt x="21600" y="12819"/>
                  <a:pt x="20928" y="15893"/>
                  <a:pt x="19630" y="18719"/>
                </a:cubicBezTo>
                <a:lnTo>
                  <a:pt x="0" y="9709"/>
                </a:lnTo>
                <a:lnTo>
                  <a:pt x="19294" y="0"/>
                </a:lnTo>
                <a:close/>
              </a:path>
            </a:pathLst>
          </a:custGeom>
          <a:noFill/>
          <a:ln w="28575" cap="sq"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2" name="Oval 8">
            <a:extLst>
              <a:ext uri="{FF2B5EF4-FFF2-40B4-BE49-F238E27FC236}">
                <a16:creationId xmlns:a16="http://schemas.microsoft.com/office/drawing/2014/main" id="{D3F62BAA-3EAF-44F4-BCD6-E651D445941F}"/>
              </a:ext>
            </a:extLst>
          </p:cNvPr>
          <p:cNvSpPr>
            <a:spLocks noChangeArrowheads="1"/>
          </p:cNvSpPr>
          <p:nvPr/>
        </p:nvSpPr>
        <p:spPr bwMode="auto">
          <a:xfrm>
            <a:off x="6384926" y="2708276"/>
            <a:ext cx="144463" cy="144463"/>
          </a:xfrm>
          <a:prstGeom prst="ellipse">
            <a:avLst/>
          </a:prstGeom>
          <a:solidFill>
            <a:srgbClr val="FF0000"/>
          </a:solid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3" name="Line 9">
            <a:extLst>
              <a:ext uri="{FF2B5EF4-FFF2-40B4-BE49-F238E27FC236}">
                <a16:creationId xmlns:a16="http://schemas.microsoft.com/office/drawing/2014/main" id="{3CA080A5-6B3E-4425-8449-C857415DECBC}"/>
              </a:ext>
            </a:extLst>
          </p:cNvPr>
          <p:cNvSpPr>
            <a:spLocks noChangeShapeType="1"/>
          </p:cNvSpPr>
          <p:nvPr/>
        </p:nvSpPr>
        <p:spPr bwMode="auto">
          <a:xfrm>
            <a:off x="6454775" y="2781300"/>
            <a:ext cx="1873250" cy="431800"/>
          </a:xfrm>
          <a:prstGeom prst="line">
            <a:avLst/>
          </a:prstGeom>
          <a:noFill/>
          <a:ln w="28575" cap="sq">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4" name="Text Box 10">
            <a:extLst>
              <a:ext uri="{FF2B5EF4-FFF2-40B4-BE49-F238E27FC236}">
                <a16:creationId xmlns:a16="http://schemas.microsoft.com/office/drawing/2014/main" id="{A5E8DEF1-D31E-4CBC-B816-82F52D35B0C7}"/>
              </a:ext>
            </a:extLst>
          </p:cNvPr>
          <p:cNvSpPr txBox="1">
            <a:spLocks noChangeArrowheads="1"/>
          </p:cNvSpPr>
          <p:nvPr/>
        </p:nvSpPr>
        <p:spPr bwMode="auto">
          <a:xfrm>
            <a:off x="1919289" y="5229225"/>
            <a:ext cx="79216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t>在一个平面（观察平面）上，球面波的位相分布不是恒定值。</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a:extLst>
              <a:ext uri="{FF2B5EF4-FFF2-40B4-BE49-F238E27FC236}">
                <a16:creationId xmlns:a16="http://schemas.microsoft.com/office/drawing/2014/main" id="{E2EE67C1-6545-47FE-8D6F-0DAC22C0E2BC}"/>
              </a:ext>
            </a:extLst>
          </p:cNvPr>
          <p:cNvGraphicFramePr>
            <a:graphicFrameLocks noChangeAspect="1"/>
          </p:cNvGraphicFramePr>
          <p:nvPr/>
        </p:nvGraphicFramePr>
        <p:xfrm>
          <a:off x="2590800" y="4343401"/>
          <a:ext cx="6934200" cy="968375"/>
        </p:xfrm>
        <a:graphic>
          <a:graphicData uri="http://schemas.openxmlformats.org/presentationml/2006/ole">
            <mc:AlternateContent xmlns:mc="http://schemas.openxmlformats.org/markup-compatibility/2006">
              <mc:Choice xmlns:v="urn:schemas-microsoft-com:vml" Requires="v">
                <p:oleObj r:id="rId2" imgW="2095500" imgH="292100" progId="Equation.3">
                  <p:embed/>
                </p:oleObj>
              </mc:Choice>
              <mc:Fallback>
                <p:oleObj r:id="rId2" imgW="2095500" imgH="292100" progId="Equation.3">
                  <p:embed/>
                  <p:pic>
                    <p:nvPicPr>
                      <p:cNvPr id="37890" name="Object 2">
                        <a:extLst>
                          <a:ext uri="{FF2B5EF4-FFF2-40B4-BE49-F238E27FC236}">
                            <a16:creationId xmlns:a16="http://schemas.microsoft.com/office/drawing/2014/main" id="{E2EE67C1-6545-47FE-8D6F-0DAC22C0E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343401"/>
                        <a:ext cx="69342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1" name="Object 3">
            <a:extLst>
              <a:ext uri="{FF2B5EF4-FFF2-40B4-BE49-F238E27FC236}">
                <a16:creationId xmlns:a16="http://schemas.microsoft.com/office/drawing/2014/main" id="{C8314C31-CA20-49A0-867C-C88DA00605EB}"/>
              </a:ext>
            </a:extLst>
          </p:cNvPr>
          <p:cNvGraphicFramePr>
            <a:graphicFrameLocks noChangeAspect="1"/>
          </p:cNvGraphicFramePr>
          <p:nvPr/>
        </p:nvGraphicFramePr>
        <p:xfrm>
          <a:off x="2971801" y="5334000"/>
          <a:ext cx="3059113" cy="895350"/>
        </p:xfrm>
        <a:graphic>
          <a:graphicData uri="http://schemas.openxmlformats.org/presentationml/2006/ole">
            <mc:AlternateContent xmlns:mc="http://schemas.openxmlformats.org/markup-compatibility/2006">
              <mc:Choice xmlns:v="urn:schemas-microsoft-com:vml" Requires="v">
                <p:oleObj r:id="rId4" imgW="1040948" imgH="304668" progId="Equation.3">
                  <p:embed/>
                </p:oleObj>
              </mc:Choice>
              <mc:Fallback>
                <p:oleObj r:id="rId4" imgW="1040948" imgH="304668" progId="Equation.3">
                  <p:embed/>
                  <p:pic>
                    <p:nvPicPr>
                      <p:cNvPr id="37891" name="Object 3">
                        <a:extLst>
                          <a:ext uri="{FF2B5EF4-FFF2-40B4-BE49-F238E27FC236}">
                            <a16:creationId xmlns:a16="http://schemas.microsoft.com/office/drawing/2014/main" id="{C8314C31-CA20-49A0-867C-C88DA00605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1" y="5334000"/>
                        <a:ext cx="30591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Line 4">
            <a:extLst>
              <a:ext uri="{FF2B5EF4-FFF2-40B4-BE49-F238E27FC236}">
                <a16:creationId xmlns:a16="http://schemas.microsoft.com/office/drawing/2014/main" id="{60EA4121-7B38-4352-9990-2554CAFB6FEB}"/>
              </a:ext>
            </a:extLst>
          </p:cNvPr>
          <p:cNvSpPr>
            <a:spLocks noChangeShapeType="1"/>
          </p:cNvSpPr>
          <p:nvPr/>
        </p:nvSpPr>
        <p:spPr bwMode="auto">
          <a:xfrm>
            <a:off x="2279651" y="1773238"/>
            <a:ext cx="3529013" cy="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893" name="Line 5">
            <a:extLst>
              <a:ext uri="{FF2B5EF4-FFF2-40B4-BE49-F238E27FC236}">
                <a16:creationId xmlns:a16="http://schemas.microsoft.com/office/drawing/2014/main" id="{E540A29D-3C8F-4F43-8EA0-3523BF298B15}"/>
              </a:ext>
            </a:extLst>
          </p:cNvPr>
          <p:cNvSpPr>
            <a:spLocks noChangeShapeType="1"/>
          </p:cNvSpPr>
          <p:nvPr/>
        </p:nvSpPr>
        <p:spPr bwMode="auto">
          <a:xfrm>
            <a:off x="4943475" y="188913"/>
            <a:ext cx="0" cy="338455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894" name="Arc 6">
            <a:extLst>
              <a:ext uri="{FF2B5EF4-FFF2-40B4-BE49-F238E27FC236}">
                <a16:creationId xmlns:a16="http://schemas.microsoft.com/office/drawing/2014/main" id="{AD22854C-A672-401E-857D-01A31EB0AF33}"/>
              </a:ext>
            </a:extLst>
          </p:cNvPr>
          <p:cNvSpPr>
            <a:spLocks/>
          </p:cNvSpPr>
          <p:nvPr/>
        </p:nvSpPr>
        <p:spPr bwMode="auto">
          <a:xfrm>
            <a:off x="1846263" y="715964"/>
            <a:ext cx="3313112" cy="2295525"/>
          </a:xfrm>
          <a:custGeom>
            <a:avLst/>
            <a:gdLst>
              <a:gd name="T0" fmla="*/ 3111411 w 21600"/>
              <a:gd name="T1" fmla="*/ 0 h 14974"/>
              <a:gd name="T2" fmla="*/ 3104048 w 21600"/>
              <a:gd name="T3" fmla="*/ 2295525 h 14974"/>
              <a:gd name="T4" fmla="*/ 0 w 21600"/>
              <a:gd name="T5" fmla="*/ 1137951 h 14974"/>
              <a:gd name="T6" fmla="*/ 0 60000 65536"/>
              <a:gd name="T7" fmla="*/ 0 60000 65536"/>
              <a:gd name="T8" fmla="*/ 0 60000 65536"/>
            </a:gdLst>
            <a:ahLst/>
            <a:cxnLst>
              <a:cxn ang="T6">
                <a:pos x="T0" y="T1"/>
              </a:cxn>
              <a:cxn ang="T7">
                <a:pos x="T2" y="T3"/>
              </a:cxn>
              <a:cxn ang="T8">
                <a:pos x="T4" y="T5"/>
              </a:cxn>
            </a:cxnLst>
            <a:rect l="0" t="0" r="r" b="b"/>
            <a:pathLst>
              <a:path w="21600" h="14974" fill="none" extrusionOk="0">
                <a:moveTo>
                  <a:pt x="20284" y="0"/>
                </a:moveTo>
                <a:cubicBezTo>
                  <a:pt x="21154" y="2378"/>
                  <a:pt x="21600" y="4890"/>
                  <a:pt x="21600" y="7423"/>
                </a:cubicBezTo>
                <a:cubicBezTo>
                  <a:pt x="21600" y="10001"/>
                  <a:pt x="21138" y="12558"/>
                  <a:pt x="20237" y="14974"/>
                </a:cubicBezTo>
              </a:path>
              <a:path w="21600" h="14974" stroke="0" extrusionOk="0">
                <a:moveTo>
                  <a:pt x="20284" y="0"/>
                </a:moveTo>
                <a:cubicBezTo>
                  <a:pt x="21154" y="2378"/>
                  <a:pt x="21600" y="4890"/>
                  <a:pt x="21600" y="7423"/>
                </a:cubicBezTo>
                <a:cubicBezTo>
                  <a:pt x="21600" y="10001"/>
                  <a:pt x="21138" y="12558"/>
                  <a:pt x="20237" y="14974"/>
                </a:cubicBezTo>
                <a:lnTo>
                  <a:pt x="0" y="7423"/>
                </a:lnTo>
                <a:lnTo>
                  <a:pt x="20284" y="0"/>
                </a:lnTo>
                <a:close/>
              </a:path>
            </a:pathLst>
          </a:custGeom>
          <a:noFill/>
          <a:ln w="38100" cap="sq"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5" name="Line 7">
            <a:extLst>
              <a:ext uri="{FF2B5EF4-FFF2-40B4-BE49-F238E27FC236}">
                <a16:creationId xmlns:a16="http://schemas.microsoft.com/office/drawing/2014/main" id="{3E372D65-8596-41BB-8EDC-C4D7DAEACBA5}"/>
              </a:ext>
            </a:extLst>
          </p:cNvPr>
          <p:cNvSpPr>
            <a:spLocks noChangeShapeType="1"/>
          </p:cNvSpPr>
          <p:nvPr/>
        </p:nvSpPr>
        <p:spPr bwMode="auto">
          <a:xfrm flipV="1">
            <a:off x="1811339" y="692150"/>
            <a:ext cx="3132137" cy="1081088"/>
          </a:xfrm>
          <a:prstGeom prst="line">
            <a:avLst/>
          </a:prstGeom>
          <a:noFill/>
          <a:ln w="38100" cap="sq">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896" name="Line 8">
            <a:extLst>
              <a:ext uri="{FF2B5EF4-FFF2-40B4-BE49-F238E27FC236}">
                <a16:creationId xmlns:a16="http://schemas.microsoft.com/office/drawing/2014/main" id="{048D86B2-A715-46D0-81BE-9CA812918BBE}"/>
              </a:ext>
            </a:extLst>
          </p:cNvPr>
          <p:cNvSpPr>
            <a:spLocks noChangeShapeType="1"/>
          </p:cNvSpPr>
          <p:nvPr/>
        </p:nvSpPr>
        <p:spPr bwMode="auto">
          <a:xfrm>
            <a:off x="1811339" y="1773238"/>
            <a:ext cx="3348037" cy="0"/>
          </a:xfrm>
          <a:prstGeom prst="line">
            <a:avLst/>
          </a:prstGeom>
          <a:noFill/>
          <a:ln w="38100" cap="sq">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897" name="Line 9">
            <a:extLst>
              <a:ext uri="{FF2B5EF4-FFF2-40B4-BE49-F238E27FC236}">
                <a16:creationId xmlns:a16="http://schemas.microsoft.com/office/drawing/2014/main" id="{2DDA9C9F-B898-4A47-915A-6BD17A0DFB33}"/>
              </a:ext>
            </a:extLst>
          </p:cNvPr>
          <p:cNvSpPr>
            <a:spLocks noChangeShapeType="1"/>
          </p:cNvSpPr>
          <p:nvPr/>
        </p:nvSpPr>
        <p:spPr bwMode="auto">
          <a:xfrm>
            <a:off x="1811339" y="1773238"/>
            <a:ext cx="3132137" cy="1223962"/>
          </a:xfrm>
          <a:prstGeom prst="line">
            <a:avLst/>
          </a:prstGeom>
          <a:noFill/>
          <a:ln w="38100" cap="sq">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898" name="Line 10">
            <a:extLst>
              <a:ext uri="{FF2B5EF4-FFF2-40B4-BE49-F238E27FC236}">
                <a16:creationId xmlns:a16="http://schemas.microsoft.com/office/drawing/2014/main" id="{FE1FCD54-E9DA-42E6-ADBE-29D8799717A6}"/>
              </a:ext>
            </a:extLst>
          </p:cNvPr>
          <p:cNvSpPr>
            <a:spLocks noChangeShapeType="1"/>
          </p:cNvSpPr>
          <p:nvPr/>
        </p:nvSpPr>
        <p:spPr bwMode="auto">
          <a:xfrm flipV="1">
            <a:off x="1774825" y="1052514"/>
            <a:ext cx="3168650" cy="720725"/>
          </a:xfrm>
          <a:prstGeom prst="line">
            <a:avLst/>
          </a:prstGeom>
          <a:noFill/>
          <a:ln w="28575" cap="sq">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899" name="Line 11">
            <a:extLst>
              <a:ext uri="{FF2B5EF4-FFF2-40B4-BE49-F238E27FC236}">
                <a16:creationId xmlns:a16="http://schemas.microsoft.com/office/drawing/2014/main" id="{8663270F-B92A-4D4C-A070-6DE2C0292BC5}"/>
              </a:ext>
            </a:extLst>
          </p:cNvPr>
          <p:cNvSpPr>
            <a:spLocks noChangeShapeType="1"/>
          </p:cNvSpPr>
          <p:nvPr/>
        </p:nvSpPr>
        <p:spPr bwMode="auto">
          <a:xfrm flipV="1">
            <a:off x="4943475" y="404814"/>
            <a:ext cx="0" cy="2879725"/>
          </a:xfrm>
          <a:prstGeom prst="line">
            <a:avLst/>
          </a:prstGeom>
          <a:noFill/>
          <a:ln w="5715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7900" name="Object 12">
            <a:extLst>
              <a:ext uri="{FF2B5EF4-FFF2-40B4-BE49-F238E27FC236}">
                <a16:creationId xmlns:a16="http://schemas.microsoft.com/office/drawing/2014/main" id="{5A61BBD5-0B90-4A0F-BF27-A6633930A964}"/>
              </a:ext>
            </a:extLst>
          </p:cNvPr>
          <p:cNvGraphicFramePr>
            <a:graphicFrameLocks noChangeAspect="1"/>
          </p:cNvGraphicFramePr>
          <p:nvPr/>
        </p:nvGraphicFramePr>
        <p:xfrm>
          <a:off x="4838700" y="836613"/>
          <a:ext cx="1201738" cy="419100"/>
        </p:xfrm>
        <a:graphic>
          <a:graphicData uri="http://schemas.openxmlformats.org/presentationml/2006/ole">
            <mc:AlternateContent xmlns:mc="http://schemas.openxmlformats.org/markup-compatibility/2006">
              <mc:Choice xmlns:v="urn:schemas-microsoft-com:vml" Requires="v">
                <p:oleObj r:id="rId6" imgW="584200" imgH="203200" progId="Equation.3">
                  <p:embed/>
                </p:oleObj>
              </mc:Choice>
              <mc:Fallback>
                <p:oleObj r:id="rId6" imgW="584200" imgH="203200" progId="Equation.3">
                  <p:embed/>
                  <p:pic>
                    <p:nvPicPr>
                      <p:cNvPr id="37900" name="Object 12">
                        <a:extLst>
                          <a:ext uri="{FF2B5EF4-FFF2-40B4-BE49-F238E27FC236}">
                            <a16:creationId xmlns:a16="http://schemas.microsoft.com/office/drawing/2014/main" id="{5A61BBD5-0B90-4A0F-BF27-A6633930A9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8700" y="836613"/>
                        <a:ext cx="12017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1" name="Object 13">
            <a:extLst>
              <a:ext uri="{FF2B5EF4-FFF2-40B4-BE49-F238E27FC236}">
                <a16:creationId xmlns:a16="http://schemas.microsoft.com/office/drawing/2014/main" id="{F46A7B09-5EEC-42C0-85CB-5FF7882902E8}"/>
              </a:ext>
            </a:extLst>
          </p:cNvPr>
          <p:cNvGraphicFramePr>
            <a:graphicFrameLocks noChangeAspect="1"/>
          </p:cNvGraphicFramePr>
          <p:nvPr/>
        </p:nvGraphicFramePr>
        <p:xfrm>
          <a:off x="4702176" y="1773238"/>
          <a:ext cx="314325" cy="366712"/>
        </p:xfrm>
        <a:graphic>
          <a:graphicData uri="http://schemas.openxmlformats.org/presentationml/2006/ole">
            <mc:AlternateContent xmlns:mc="http://schemas.openxmlformats.org/markup-compatibility/2006">
              <mc:Choice xmlns:v="urn:schemas-microsoft-com:vml" Requires="v">
                <p:oleObj r:id="rId8" imgW="152400" imgH="177800" progId="Equation.3">
                  <p:embed/>
                </p:oleObj>
              </mc:Choice>
              <mc:Fallback>
                <p:oleObj r:id="rId8" imgW="152400" imgH="177800" progId="Equation.3">
                  <p:embed/>
                  <p:pic>
                    <p:nvPicPr>
                      <p:cNvPr id="37901" name="Object 13">
                        <a:extLst>
                          <a:ext uri="{FF2B5EF4-FFF2-40B4-BE49-F238E27FC236}">
                            <a16:creationId xmlns:a16="http://schemas.microsoft.com/office/drawing/2014/main" id="{F46A7B09-5EEC-42C0-85CB-5FF7882902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2176" y="1773238"/>
                        <a:ext cx="3143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2" name="Object 14">
            <a:extLst>
              <a:ext uri="{FF2B5EF4-FFF2-40B4-BE49-F238E27FC236}">
                <a16:creationId xmlns:a16="http://schemas.microsoft.com/office/drawing/2014/main" id="{BC47F24C-38E7-4473-AADE-C9F72EA7D7D5}"/>
              </a:ext>
            </a:extLst>
          </p:cNvPr>
          <p:cNvGraphicFramePr>
            <a:graphicFrameLocks noChangeAspect="1"/>
          </p:cNvGraphicFramePr>
          <p:nvPr/>
        </p:nvGraphicFramePr>
        <p:xfrm>
          <a:off x="5494339" y="1779589"/>
          <a:ext cx="314325" cy="339725"/>
        </p:xfrm>
        <a:graphic>
          <a:graphicData uri="http://schemas.openxmlformats.org/presentationml/2006/ole">
            <mc:AlternateContent xmlns:mc="http://schemas.openxmlformats.org/markup-compatibility/2006">
              <mc:Choice xmlns:v="urn:schemas-microsoft-com:vml" Requires="v">
                <p:oleObj r:id="rId10" imgW="152532" imgH="165243" progId="Equation.3">
                  <p:embed/>
                </p:oleObj>
              </mc:Choice>
              <mc:Fallback>
                <p:oleObj r:id="rId10" imgW="152532" imgH="165243" progId="Equation.3">
                  <p:embed/>
                  <p:pic>
                    <p:nvPicPr>
                      <p:cNvPr id="37902" name="Object 14">
                        <a:extLst>
                          <a:ext uri="{FF2B5EF4-FFF2-40B4-BE49-F238E27FC236}">
                            <a16:creationId xmlns:a16="http://schemas.microsoft.com/office/drawing/2014/main" id="{BC47F24C-38E7-4473-AADE-C9F72EA7D7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4339" y="1779589"/>
                        <a:ext cx="3143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3" name="Object 15">
            <a:extLst>
              <a:ext uri="{FF2B5EF4-FFF2-40B4-BE49-F238E27FC236}">
                <a16:creationId xmlns:a16="http://schemas.microsoft.com/office/drawing/2014/main" id="{222348DF-4A4A-4798-89A7-B1A2804356BE}"/>
              </a:ext>
            </a:extLst>
          </p:cNvPr>
          <p:cNvGraphicFramePr>
            <a:graphicFrameLocks noChangeAspect="1"/>
          </p:cNvGraphicFramePr>
          <p:nvPr/>
        </p:nvGraphicFramePr>
        <p:xfrm>
          <a:off x="1703389" y="1341438"/>
          <a:ext cx="288925" cy="366712"/>
        </p:xfrm>
        <a:graphic>
          <a:graphicData uri="http://schemas.openxmlformats.org/presentationml/2006/ole">
            <mc:AlternateContent xmlns:mc="http://schemas.openxmlformats.org/markup-compatibility/2006">
              <mc:Choice xmlns:v="urn:schemas-microsoft-com:vml" Requires="v">
                <p:oleObj r:id="rId12" imgW="139761" imgH="177877" progId="Equation.3">
                  <p:embed/>
                </p:oleObj>
              </mc:Choice>
              <mc:Fallback>
                <p:oleObj r:id="rId12" imgW="139761" imgH="177877" progId="Equation.3">
                  <p:embed/>
                  <p:pic>
                    <p:nvPicPr>
                      <p:cNvPr id="37903" name="Object 15">
                        <a:extLst>
                          <a:ext uri="{FF2B5EF4-FFF2-40B4-BE49-F238E27FC236}">
                            <a16:creationId xmlns:a16="http://schemas.microsoft.com/office/drawing/2014/main" id="{222348DF-4A4A-4798-89A7-B1A2804356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3389" y="1341438"/>
                        <a:ext cx="2889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4" name="Object 16">
            <a:extLst>
              <a:ext uri="{FF2B5EF4-FFF2-40B4-BE49-F238E27FC236}">
                <a16:creationId xmlns:a16="http://schemas.microsoft.com/office/drawing/2014/main" id="{7DAC9ADC-1041-426B-881C-DB1F2D22F1AE}"/>
              </a:ext>
            </a:extLst>
          </p:cNvPr>
          <p:cNvGraphicFramePr>
            <a:graphicFrameLocks noChangeAspect="1"/>
          </p:cNvGraphicFramePr>
          <p:nvPr/>
        </p:nvGraphicFramePr>
        <p:xfrm>
          <a:off x="4295776" y="0"/>
          <a:ext cx="1331913" cy="446088"/>
        </p:xfrm>
        <a:graphic>
          <a:graphicData uri="http://schemas.openxmlformats.org/presentationml/2006/ole">
            <mc:AlternateContent xmlns:mc="http://schemas.openxmlformats.org/markup-compatibility/2006">
              <mc:Choice xmlns:v="urn:schemas-microsoft-com:vml" Requires="v">
                <p:oleObj r:id="rId14" imgW="647419" imgH="215806" progId="Equation.3">
                  <p:embed/>
                </p:oleObj>
              </mc:Choice>
              <mc:Fallback>
                <p:oleObj r:id="rId14" imgW="647419" imgH="215806" progId="Equation.3">
                  <p:embed/>
                  <p:pic>
                    <p:nvPicPr>
                      <p:cNvPr id="37904" name="Object 16">
                        <a:extLst>
                          <a:ext uri="{FF2B5EF4-FFF2-40B4-BE49-F238E27FC236}">
                            <a16:creationId xmlns:a16="http://schemas.microsoft.com/office/drawing/2014/main" id="{7DAC9ADC-1041-426B-881C-DB1F2D22F1A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95776" y="0"/>
                        <a:ext cx="133191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5" name="Line 17">
            <a:extLst>
              <a:ext uri="{FF2B5EF4-FFF2-40B4-BE49-F238E27FC236}">
                <a16:creationId xmlns:a16="http://schemas.microsoft.com/office/drawing/2014/main" id="{E2F7DB50-0B9F-45E6-A4A1-6BD25436E9BD}"/>
              </a:ext>
            </a:extLst>
          </p:cNvPr>
          <p:cNvSpPr>
            <a:spLocks noChangeShapeType="1"/>
          </p:cNvSpPr>
          <p:nvPr/>
        </p:nvSpPr>
        <p:spPr bwMode="auto">
          <a:xfrm>
            <a:off x="1774825" y="1773239"/>
            <a:ext cx="0" cy="15843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06" name="Line 18">
            <a:extLst>
              <a:ext uri="{FF2B5EF4-FFF2-40B4-BE49-F238E27FC236}">
                <a16:creationId xmlns:a16="http://schemas.microsoft.com/office/drawing/2014/main" id="{5F7FAD97-8AE6-4A69-8FB8-7AFC6083A5A3}"/>
              </a:ext>
            </a:extLst>
          </p:cNvPr>
          <p:cNvSpPr>
            <a:spLocks noChangeShapeType="1"/>
          </p:cNvSpPr>
          <p:nvPr/>
        </p:nvSpPr>
        <p:spPr bwMode="auto">
          <a:xfrm>
            <a:off x="1774825" y="3141663"/>
            <a:ext cx="3168650" cy="0"/>
          </a:xfrm>
          <a:prstGeom prst="line">
            <a:avLst/>
          </a:prstGeom>
          <a:noFill/>
          <a:ln w="12700" cap="sq">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7907" name="Object 19">
            <a:extLst>
              <a:ext uri="{FF2B5EF4-FFF2-40B4-BE49-F238E27FC236}">
                <a16:creationId xmlns:a16="http://schemas.microsoft.com/office/drawing/2014/main" id="{456AF2FE-8B5F-462C-83E0-337FE73CE4FC}"/>
              </a:ext>
            </a:extLst>
          </p:cNvPr>
          <p:cNvGraphicFramePr>
            <a:graphicFrameLocks noChangeAspect="1"/>
          </p:cNvGraphicFramePr>
          <p:nvPr/>
        </p:nvGraphicFramePr>
        <p:xfrm>
          <a:off x="2927351" y="2708275"/>
          <a:ext cx="576263" cy="469900"/>
        </p:xfrm>
        <a:graphic>
          <a:graphicData uri="http://schemas.openxmlformats.org/presentationml/2006/ole">
            <mc:AlternateContent xmlns:mc="http://schemas.openxmlformats.org/markup-compatibility/2006">
              <mc:Choice xmlns:v="urn:schemas-microsoft-com:vml" Requires="v">
                <p:oleObj r:id="rId16" imgW="279764" imgH="228898" progId="Equation.3">
                  <p:embed/>
                </p:oleObj>
              </mc:Choice>
              <mc:Fallback>
                <p:oleObj r:id="rId16" imgW="279764" imgH="228898" progId="Equation.3">
                  <p:embed/>
                  <p:pic>
                    <p:nvPicPr>
                      <p:cNvPr id="37907" name="Object 19">
                        <a:extLst>
                          <a:ext uri="{FF2B5EF4-FFF2-40B4-BE49-F238E27FC236}">
                            <a16:creationId xmlns:a16="http://schemas.microsoft.com/office/drawing/2014/main" id="{456AF2FE-8B5F-462C-83E0-337FE73CE4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27351" y="2708275"/>
                        <a:ext cx="5762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8" name="Line 20">
            <a:extLst>
              <a:ext uri="{FF2B5EF4-FFF2-40B4-BE49-F238E27FC236}">
                <a16:creationId xmlns:a16="http://schemas.microsoft.com/office/drawing/2014/main" id="{A0DE3ABC-E70C-4626-B397-4BAB11E07E9D}"/>
              </a:ext>
            </a:extLst>
          </p:cNvPr>
          <p:cNvSpPr>
            <a:spLocks noChangeShapeType="1"/>
          </p:cNvSpPr>
          <p:nvPr/>
        </p:nvSpPr>
        <p:spPr bwMode="auto">
          <a:xfrm>
            <a:off x="6240464" y="1773238"/>
            <a:ext cx="3887787" cy="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09" name="Line 21">
            <a:extLst>
              <a:ext uri="{FF2B5EF4-FFF2-40B4-BE49-F238E27FC236}">
                <a16:creationId xmlns:a16="http://schemas.microsoft.com/office/drawing/2014/main" id="{D51511D7-594A-4EAF-9F97-D88AA2DBE69A}"/>
              </a:ext>
            </a:extLst>
          </p:cNvPr>
          <p:cNvSpPr>
            <a:spLocks noChangeShapeType="1"/>
          </p:cNvSpPr>
          <p:nvPr/>
        </p:nvSpPr>
        <p:spPr bwMode="auto">
          <a:xfrm>
            <a:off x="6672263" y="188913"/>
            <a:ext cx="0" cy="338455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0" name="Line 22">
            <a:extLst>
              <a:ext uri="{FF2B5EF4-FFF2-40B4-BE49-F238E27FC236}">
                <a16:creationId xmlns:a16="http://schemas.microsoft.com/office/drawing/2014/main" id="{74519CF9-D85C-41F2-8C27-8004E8DDAC3C}"/>
              </a:ext>
            </a:extLst>
          </p:cNvPr>
          <p:cNvSpPr>
            <a:spLocks noChangeShapeType="1"/>
          </p:cNvSpPr>
          <p:nvPr/>
        </p:nvSpPr>
        <p:spPr bwMode="auto">
          <a:xfrm flipH="1" flipV="1">
            <a:off x="6383339" y="549276"/>
            <a:ext cx="3457575" cy="1223963"/>
          </a:xfrm>
          <a:prstGeom prst="line">
            <a:avLst/>
          </a:prstGeom>
          <a:noFill/>
          <a:ln w="38100" cap="sq">
            <a:solidFill>
              <a:schemeClr val="hlink"/>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1" name="Line 23">
            <a:extLst>
              <a:ext uri="{FF2B5EF4-FFF2-40B4-BE49-F238E27FC236}">
                <a16:creationId xmlns:a16="http://schemas.microsoft.com/office/drawing/2014/main" id="{1C75125F-E9EB-43D5-8484-7F15CFA5271D}"/>
              </a:ext>
            </a:extLst>
          </p:cNvPr>
          <p:cNvSpPr>
            <a:spLocks noChangeShapeType="1"/>
          </p:cNvSpPr>
          <p:nvPr/>
        </p:nvSpPr>
        <p:spPr bwMode="auto">
          <a:xfrm flipH="1">
            <a:off x="6240463" y="1773238"/>
            <a:ext cx="3543300" cy="0"/>
          </a:xfrm>
          <a:prstGeom prst="line">
            <a:avLst/>
          </a:prstGeom>
          <a:noFill/>
          <a:ln w="38100" cap="sq">
            <a:solidFill>
              <a:schemeClr val="hlink"/>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2" name="Line 24">
            <a:extLst>
              <a:ext uri="{FF2B5EF4-FFF2-40B4-BE49-F238E27FC236}">
                <a16:creationId xmlns:a16="http://schemas.microsoft.com/office/drawing/2014/main" id="{665DD5A5-2C98-4C2F-87A7-2624A898ADBE}"/>
              </a:ext>
            </a:extLst>
          </p:cNvPr>
          <p:cNvSpPr>
            <a:spLocks noChangeShapeType="1"/>
          </p:cNvSpPr>
          <p:nvPr/>
        </p:nvSpPr>
        <p:spPr bwMode="auto">
          <a:xfrm flipH="1">
            <a:off x="6383339" y="1773239"/>
            <a:ext cx="3457575" cy="1368425"/>
          </a:xfrm>
          <a:prstGeom prst="line">
            <a:avLst/>
          </a:prstGeom>
          <a:noFill/>
          <a:ln w="38100" cap="sq">
            <a:solidFill>
              <a:schemeClr val="hlink"/>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3" name="Line 25">
            <a:extLst>
              <a:ext uri="{FF2B5EF4-FFF2-40B4-BE49-F238E27FC236}">
                <a16:creationId xmlns:a16="http://schemas.microsoft.com/office/drawing/2014/main" id="{85D0659A-63D5-413C-BEBC-2382B194084E}"/>
              </a:ext>
            </a:extLst>
          </p:cNvPr>
          <p:cNvSpPr>
            <a:spLocks noChangeShapeType="1"/>
          </p:cNvSpPr>
          <p:nvPr/>
        </p:nvSpPr>
        <p:spPr bwMode="auto">
          <a:xfrm flipH="1" flipV="1">
            <a:off x="6672263" y="1052514"/>
            <a:ext cx="3168650" cy="720725"/>
          </a:xfrm>
          <a:prstGeom prst="line">
            <a:avLst/>
          </a:prstGeom>
          <a:noFill/>
          <a:ln w="28575" cap="sq">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4" name="Line 26">
            <a:extLst>
              <a:ext uri="{FF2B5EF4-FFF2-40B4-BE49-F238E27FC236}">
                <a16:creationId xmlns:a16="http://schemas.microsoft.com/office/drawing/2014/main" id="{633C7B92-2256-4F6A-999F-668BB7243104}"/>
              </a:ext>
            </a:extLst>
          </p:cNvPr>
          <p:cNvSpPr>
            <a:spLocks noChangeShapeType="1"/>
          </p:cNvSpPr>
          <p:nvPr/>
        </p:nvSpPr>
        <p:spPr bwMode="auto">
          <a:xfrm flipV="1">
            <a:off x="6672263" y="404814"/>
            <a:ext cx="0" cy="2879725"/>
          </a:xfrm>
          <a:prstGeom prst="line">
            <a:avLst/>
          </a:prstGeom>
          <a:noFill/>
          <a:ln w="5715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7915" name="Object 27">
            <a:extLst>
              <a:ext uri="{FF2B5EF4-FFF2-40B4-BE49-F238E27FC236}">
                <a16:creationId xmlns:a16="http://schemas.microsoft.com/office/drawing/2014/main" id="{F8ED21D6-DCD2-4E6D-88CB-C1588D3A0733}"/>
              </a:ext>
            </a:extLst>
          </p:cNvPr>
          <p:cNvGraphicFramePr>
            <a:graphicFrameLocks noChangeAspect="1"/>
          </p:cNvGraphicFramePr>
          <p:nvPr/>
        </p:nvGraphicFramePr>
        <p:xfrm>
          <a:off x="6496050" y="1125538"/>
          <a:ext cx="1201738" cy="419100"/>
        </p:xfrm>
        <a:graphic>
          <a:graphicData uri="http://schemas.openxmlformats.org/presentationml/2006/ole">
            <mc:AlternateContent xmlns:mc="http://schemas.openxmlformats.org/markup-compatibility/2006">
              <mc:Choice xmlns:v="urn:schemas-microsoft-com:vml" Requires="v">
                <p:oleObj r:id="rId18" imgW="584200" imgH="203200" progId="Equation.3">
                  <p:embed/>
                </p:oleObj>
              </mc:Choice>
              <mc:Fallback>
                <p:oleObj r:id="rId18" imgW="584200" imgH="203200" progId="Equation.3">
                  <p:embed/>
                  <p:pic>
                    <p:nvPicPr>
                      <p:cNvPr id="37915" name="Object 27">
                        <a:extLst>
                          <a:ext uri="{FF2B5EF4-FFF2-40B4-BE49-F238E27FC236}">
                            <a16:creationId xmlns:a16="http://schemas.microsoft.com/office/drawing/2014/main" id="{F8ED21D6-DCD2-4E6D-88CB-C1588D3A073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96050" y="1125538"/>
                        <a:ext cx="12017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6" name="Object 28">
            <a:extLst>
              <a:ext uri="{FF2B5EF4-FFF2-40B4-BE49-F238E27FC236}">
                <a16:creationId xmlns:a16="http://schemas.microsoft.com/office/drawing/2014/main" id="{FB28FC06-C170-4C3E-A449-A04C7E87EA68}"/>
              </a:ext>
            </a:extLst>
          </p:cNvPr>
          <p:cNvGraphicFramePr>
            <a:graphicFrameLocks noChangeAspect="1"/>
          </p:cNvGraphicFramePr>
          <p:nvPr/>
        </p:nvGraphicFramePr>
        <p:xfrm>
          <a:off x="6672264" y="1773238"/>
          <a:ext cx="314325" cy="366712"/>
        </p:xfrm>
        <a:graphic>
          <a:graphicData uri="http://schemas.openxmlformats.org/presentationml/2006/ole">
            <mc:AlternateContent xmlns:mc="http://schemas.openxmlformats.org/markup-compatibility/2006">
              <mc:Choice xmlns:v="urn:schemas-microsoft-com:vml" Requires="v">
                <p:oleObj r:id="rId20" imgW="152400" imgH="177800" progId="Equation.3">
                  <p:embed/>
                </p:oleObj>
              </mc:Choice>
              <mc:Fallback>
                <p:oleObj r:id="rId20" imgW="152400" imgH="177800" progId="Equation.3">
                  <p:embed/>
                  <p:pic>
                    <p:nvPicPr>
                      <p:cNvPr id="37916" name="Object 28">
                        <a:extLst>
                          <a:ext uri="{FF2B5EF4-FFF2-40B4-BE49-F238E27FC236}">
                            <a16:creationId xmlns:a16="http://schemas.microsoft.com/office/drawing/2014/main" id="{FB28FC06-C170-4C3E-A449-A04C7E87EA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2264" y="1773238"/>
                        <a:ext cx="3143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7" name="Object 29">
            <a:extLst>
              <a:ext uri="{FF2B5EF4-FFF2-40B4-BE49-F238E27FC236}">
                <a16:creationId xmlns:a16="http://schemas.microsoft.com/office/drawing/2014/main" id="{BB4FF79C-3AA1-4DA7-8288-FF01298673D4}"/>
              </a:ext>
            </a:extLst>
          </p:cNvPr>
          <p:cNvGraphicFramePr>
            <a:graphicFrameLocks noChangeAspect="1"/>
          </p:cNvGraphicFramePr>
          <p:nvPr/>
        </p:nvGraphicFramePr>
        <p:xfrm>
          <a:off x="10118726" y="1779589"/>
          <a:ext cx="314325" cy="339725"/>
        </p:xfrm>
        <a:graphic>
          <a:graphicData uri="http://schemas.openxmlformats.org/presentationml/2006/ole">
            <mc:AlternateContent xmlns:mc="http://schemas.openxmlformats.org/markup-compatibility/2006">
              <mc:Choice xmlns:v="urn:schemas-microsoft-com:vml" Requires="v">
                <p:oleObj r:id="rId21" imgW="152532" imgH="165243" progId="Equation.3">
                  <p:embed/>
                </p:oleObj>
              </mc:Choice>
              <mc:Fallback>
                <p:oleObj r:id="rId21" imgW="152532" imgH="165243" progId="Equation.3">
                  <p:embed/>
                  <p:pic>
                    <p:nvPicPr>
                      <p:cNvPr id="37917" name="Object 29">
                        <a:extLst>
                          <a:ext uri="{FF2B5EF4-FFF2-40B4-BE49-F238E27FC236}">
                            <a16:creationId xmlns:a16="http://schemas.microsoft.com/office/drawing/2014/main" id="{BB4FF79C-3AA1-4DA7-8288-FF01298673D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18726" y="1779589"/>
                        <a:ext cx="3143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8" name="Object 30">
            <a:extLst>
              <a:ext uri="{FF2B5EF4-FFF2-40B4-BE49-F238E27FC236}">
                <a16:creationId xmlns:a16="http://schemas.microsoft.com/office/drawing/2014/main" id="{6B25A771-F92A-417B-A872-609D1D0728E4}"/>
              </a:ext>
            </a:extLst>
          </p:cNvPr>
          <p:cNvGraphicFramePr>
            <a:graphicFrameLocks noChangeAspect="1"/>
          </p:cNvGraphicFramePr>
          <p:nvPr/>
        </p:nvGraphicFramePr>
        <p:xfrm>
          <a:off x="9728200" y="1333501"/>
          <a:ext cx="368300" cy="366713"/>
        </p:xfrm>
        <a:graphic>
          <a:graphicData uri="http://schemas.openxmlformats.org/presentationml/2006/ole">
            <mc:AlternateContent xmlns:mc="http://schemas.openxmlformats.org/markup-compatibility/2006">
              <mc:Choice xmlns:v="urn:schemas-microsoft-com:vml" Requires="v">
                <p:oleObj r:id="rId23" imgW="177800" imgH="177800" progId="Equation.3">
                  <p:embed/>
                </p:oleObj>
              </mc:Choice>
              <mc:Fallback>
                <p:oleObj r:id="rId23" imgW="177800" imgH="177800" progId="Equation.3">
                  <p:embed/>
                  <p:pic>
                    <p:nvPicPr>
                      <p:cNvPr id="37918" name="Object 30">
                        <a:extLst>
                          <a:ext uri="{FF2B5EF4-FFF2-40B4-BE49-F238E27FC236}">
                            <a16:creationId xmlns:a16="http://schemas.microsoft.com/office/drawing/2014/main" id="{6B25A771-F92A-417B-A872-609D1D0728E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28200" y="1333501"/>
                        <a:ext cx="3683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9" name="Object 31">
            <a:extLst>
              <a:ext uri="{FF2B5EF4-FFF2-40B4-BE49-F238E27FC236}">
                <a16:creationId xmlns:a16="http://schemas.microsoft.com/office/drawing/2014/main" id="{16CD257D-B21A-4D0C-8DFE-A77D74E8E3C4}"/>
              </a:ext>
            </a:extLst>
          </p:cNvPr>
          <p:cNvGraphicFramePr>
            <a:graphicFrameLocks noChangeAspect="1"/>
          </p:cNvGraphicFramePr>
          <p:nvPr/>
        </p:nvGraphicFramePr>
        <p:xfrm>
          <a:off x="6600826" y="188914"/>
          <a:ext cx="1331913" cy="446087"/>
        </p:xfrm>
        <a:graphic>
          <a:graphicData uri="http://schemas.openxmlformats.org/presentationml/2006/ole">
            <mc:AlternateContent xmlns:mc="http://schemas.openxmlformats.org/markup-compatibility/2006">
              <mc:Choice xmlns:v="urn:schemas-microsoft-com:vml" Requires="v">
                <p:oleObj r:id="rId25" imgW="647419" imgH="215806" progId="Equation.3">
                  <p:embed/>
                </p:oleObj>
              </mc:Choice>
              <mc:Fallback>
                <p:oleObj r:id="rId25" imgW="647419" imgH="215806" progId="Equation.3">
                  <p:embed/>
                  <p:pic>
                    <p:nvPicPr>
                      <p:cNvPr id="37919" name="Object 31">
                        <a:extLst>
                          <a:ext uri="{FF2B5EF4-FFF2-40B4-BE49-F238E27FC236}">
                            <a16:creationId xmlns:a16="http://schemas.microsoft.com/office/drawing/2014/main" id="{16CD257D-B21A-4D0C-8DFE-A77D74E8E3C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00826" y="188914"/>
                        <a:ext cx="133191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0" name="Line 32">
            <a:extLst>
              <a:ext uri="{FF2B5EF4-FFF2-40B4-BE49-F238E27FC236}">
                <a16:creationId xmlns:a16="http://schemas.microsoft.com/office/drawing/2014/main" id="{39F8C261-8360-4BB6-9B99-20CE232B943B}"/>
              </a:ext>
            </a:extLst>
          </p:cNvPr>
          <p:cNvSpPr>
            <a:spLocks noChangeShapeType="1"/>
          </p:cNvSpPr>
          <p:nvPr/>
        </p:nvSpPr>
        <p:spPr bwMode="auto">
          <a:xfrm>
            <a:off x="9840913" y="1773239"/>
            <a:ext cx="0" cy="15843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1" name="Line 33">
            <a:extLst>
              <a:ext uri="{FF2B5EF4-FFF2-40B4-BE49-F238E27FC236}">
                <a16:creationId xmlns:a16="http://schemas.microsoft.com/office/drawing/2014/main" id="{12BF6435-F35F-4BA0-A89D-82235EC11863}"/>
              </a:ext>
            </a:extLst>
          </p:cNvPr>
          <p:cNvSpPr>
            <a:spLocks noChangeShapeType="1"/>
          </p:cNvSpPr>
          <p:nvPr/>
        </p:nvSpPr>
        <p:spPr bwMode="auto">
          <a:xfrm>
            <a:off x="6672263" y="3141663"/>
            <a:ext cx="3168650" cy="0"/>
          </a:xfrm>
          <a:prstGeom prst="line">
            <a:avLst/>
          </a:prstGeom>
          <a:noFill/>
          <a:ln w="12700" cap="sq">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7922" name="Object 34">
            <a:extLst>
              <a:ext uri="{FF2B5EF4-FFF2-40B4-BE49-F238E27FC236}">
                <a16:creationId xmlns:a16="http://schemas.microsoft.com/office/drawing/2014/main" id="{42822F68-87B4-43EF-9ED7-786E35B0CED7}"/>
              </a:ext>
            </a:extLst>
          </p:cNvPr>
          <p:cNvGraphicFramePr>
            <a:graphicFrameLocks noChangeAspect="1"/>
          </p:cNvGraphicFramePr>
          <p:nvPr/>
        </p:nvGraphicFramePr>
        <p:xfrm>
          <a:off x="8256588" y="2708275"/>
          <a:ext cx="341312" cy="469900"/>
        </p:xfrm>
        <a:graphic>
          <a:graphicData uri="http://schemas.openxmlformats.org/presentationml/2006/ole">
            <mc:AlternateContent xmlns:mc="http://schemas.openxmlformats.org/markup-compatibility/2006">
              <mc:Choice xmlns:v="urn:schemas-microsoft-com:vml" Requires="v">
                <p:oleObj r:id="rId27" imgW="165172" imgH="228699" progId="Equation.3">
                  <p:embed/>
                </p:oleObj>
              </mc:Choice>
              <mc:Fallback>
                <p:oleObj r:id="rId27" imgW="165172" imgH="228699" progId="Equation.3">
                  <p:embed/>
                  <p:pic>
                    <p:nvPicPr>
                      <p:cNvPr id="37922" name="Object 34">
                        <a:extLst>
                          <a:ext uri="{FF2B5EF4-FFF2-40B4-BE49-F238E27FC236}">
                            <a16:creationId xmlns:a16="http://schemas.microsoft.com/office/drawing/2014/main" id="{42822F68-87B4-43EF-9ED7-786E35B0CED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56588" y="2708275"/>
                        <a:ext cx="341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3" name="Arc 35">
            <a:extLst>
              <a:ext uri="{FF2B5EF4-FFF2-40B4-BE49-F238E27FC236}">
                <a16:creationId xmlns:a16="http://schemas.microsoft.com/office/drawing/2014/main" id="{11D73BC0-5686-4D60-86FF-5968BCDB5227}"/>
              </a:ext>
            </a:extLst>
          </p:cNvPr>
          <p:cNvSpPr>
            <a:spLocks/>
          </p:cNvSpPr>
          <p:nvPr/>
        </p:nvSpPr>
        <p:spPr bwMode="auto">
          <a:xfrm flipH="1">
            <a:off x="6470651" y="715964"/>
            <a:ext cx="3313113" cy="2295525"/>
          </a:xfrm>
          <a:custGeom>
            <a:avLst/>
            <a:gdLst>
              <a:gd name="T0" fmla="*/ 3111412 w 21600"/>
              <a:gd name="T1" fmla="*/ 0 h 14974"/>
              <a:gd name="T2" fmla="*/ 3104049 w 21600"/>
              <a:gd name="T3" fmla="*/ 2295525 h 14974"/>
              <a:gd name="T4" fmla="*/ 0 w 21600"/>
              <a:gd name="T5" fmla="*/ 1137951 h 14974"/>
              <a:gd name="T6" fmla="*/ 0 60000 65536"/>
              <a:gd name="T7" fmla="*/ 0 60000 65536"/>
              <a:gd name="T8" fmla="*/ 0 60000 65536"/>
            </a:gdLst>
            <a:ahLst/>
            <a:cxnLst>
              <a:cxn ang="T6">
                <a:pos x="T0" y="T1"/>
              </a:cxn>
              <a:cxn ang="T7">
                <a:pos x="T2" y="T3"/>
              </a:cxn>
              <a:cxn ang="T8">
                <a:pos x="T4" y="T5"/>
              </a:cxn>
            </a:cxnLst>
            <a:rect l="0" t="0" r="r" b="b"/>
            <a:pathLst>
              <a:path w="21600" h="14974" fill="none" extrusionOk="0">
                <a:moveTo>
                  <a:pt x="20284" y="0"/>
                </a:moveTo>
                <a:cubicBezTo>
                  <a:pt x="21154" y="2378"/>
                  <a:pt x="21600" y="4890"/>
                  <a:pt x="21600" y="7423"/>
                </a:cubicBezTo>
                <a:cubicBezTo>
                  <a:pt x="21600" y="10001"/>
                  <a:pt x="21138" y="12558"/>
                  <a:pt x="20237" y="14974"/>
                </a:cubicBezTo>
              </a:path>
              <a:path w="21600" h="14974" stroke="0" extrusionOk="0">
                <a:moveTo>
                  <a:pt x="20284" y="0"/>
                </a:moveTo>
                <a:cubicBezTo>
                  <a:pt x="21154" y="2378"/>
                  <a:pt x="21600" y="4890"/>
                  <a:pt x="21600" y="7423"/>
                </a:cubicBezTo>
                <a:cubicBezTo>
                  <a:pt x="21600" y="10001"/>
                  <a:pt x="21138" y="12558"/>
                  <a:pt x="20237" y="14974"/>
                </a:cubicBezTo>
                <a:lnTo>
                  <a:pt x="0" y="7423"/>
                </a:lnTo>
                <a:lnTo>
                  <a:pt x="20284" y="0"/>
                </a:lnTo>
                <a:close/>
              </a:path>
            </a:pathLst>
          </a:custGeom>
          <a:noFill/>
          <a:ln w="38100" cap="sq"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4" name="Text Box 36">
            <a:extLst>
              <a:ext uri="{FF2B5EF4-FFF2-40B4-BE49-F238E27FC236}">
                <a16:creationId xmlns:a16="http://schemas.microsoft.com/office/drawing/2014/main" id="{A5E58940-2997-4C80-B8BE-0370F4D0EE6A}"/>
              </a:ext>
            </a:extLst>
          </p:cNvPr>
          <p:cNvSpPr txBox="1">
            <a:spLocks noChangeArrowheads="1"/>
          </p:cNvSpPr>
          <p:nvPr/>
        </p:nvSpPr>
        <p:spPr bwMode="auto">
          <a:xfrm>
            <a:off x="3863975" y="3644901"/>
            <a:ext cx="4806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a:t>轴上一点发散和汇聚的球面波</a:t>
            </a:r>
          </a:p>
        </p:txBody>
      </p:sp>
      <p:graphicFrame>
        <p:nvGraphicFramePr>
          <p:cNvPr id="37925" name="Object 37">
            <a:extLst>
              <a:ext uri="{FF2B5EF4-FFF2-40B4-BE49-F238E27FC236}">
                <a16:creationId xmlns:a16="http://schemas.microsoft.com/office/drawing/2014/main" id="{940DF761-4406-433D-BE9F-53997CC29237}"/>
              </a:ext>
            </a:extLst>
          </p:cNvPr>
          <p:cNvGraphicFramePr>
            <a:graphicFrameLocks noChangeAspect="1"/>
          </p:cNvGraphicFramePr>
          <p:nvPr/>
        </p:nvGraphicFramePr>
        <p:xfrm>
          <a:off x="1703389" y="765175"/>
          <a:ext cx="1411287" cy="471488"/>
        </p:xfrm>
        <a:graphic>
          <a:graphicData uri="http://schemas.openxmlformats.org/presentationml/2006/ole">
            <mc:AlternateContent xmlns:mc="http://schemas.openxmlformats.org/markup-compatibility/2006">
              <mc:Choice xmlns:v="urn:schemas-microsoft-com:vml" Requires="v">
                <p:oleObj r:id="rId29" imgW="686396" imgH="228799" progId="Equation.3">
                  <p:embed/>
                </p:oleObj>
              </mc:Choice>
              <mc:Fallback>
                <p:oleObj r:id="rId29" imgW="686396" imgH="228799" progId="Equation.3">
                  <p:embed/>
                  <p:pic>
                    <p:nvPicPr>
                      <p:cNvPr id="37925" name="Object 37">
                        <a:extLst>
                          <a:ext uri="{FF2B5EF4-FFF2-40B4-BE49-F238E27FC236}">
                            <a16:creationId xmlns:a16="http://schemas.microsoft.com/office/drawing/2014/main" id="{940DF761-4406-433D-BE9F-53997CC2923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03389" y="765175"/>
                        <a:ext cx="14112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6" name="Object 38">
            <a:extLst>
              <a:ext uri="{FF2B5EF4-FFF2-40B4-BE49-F238E27FC236}">
                <a16:creationId xmlns:a16="http://schemas.microsoft.com/office/drawing/2014/main" id="{8FD4E461-60EC-4255-8425-6D1CBA923166}"/>
              </a:ext>
            </a:extLst>
          </p:cNvPr>
          <p:cNvGraphicFramePr>
            <a:graphicFrameLocks noChangeAspect="1"/>
          </p:cNvGraphicFramePr>
          <p:nvPr/>
        </p:nvGraphicFramePr>
        <p:xfrm>
          <a:off x="9048751" y="692150"/>
          <a:ext cx="1331913" cy="471488"/>
        </p:xfrm>
        <a:graphic>
          <a:graphicData uri="http://schemas.openxmlformats.org/presentationml/2006/ole">
            <mc:AlternateContent xmlns:mc="http://schemas.openxmlformats.org/markup-compatibility/2006">
              <mc:Choice xmlns:v="urn:schemas-microsoft-com:vml" Requires="v">
                <p:oleObj r:id="rId31" imgW="648263" imgH="228799" progId="Equation.3">
                  <p:embed/>
                </p:oleObj>
              </mc:Choice>
              <mc:Fallback>
                <p:oleObj r:id="rId31" imgW="648263" imgH="228799" progId="Equation.3">
                  <p:embed/>
                  <p:pic>
                    <p:nvPicPr>
                      <p:cNvPr id="37926" name="Object 38">
                        <a:extLst>
                          <a:ext uri="{FF2B5EF4-FFF2-40B4-BE49-F238E27FC236}">
                            <a16:creationId xmlns:a16="http://schemas.microsoft.com/office/drawing/2014/main" id="{8FD4E461-60EC-4255-8425-6D1CBA92316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048751" y="692150"/>
                        <a:ext cx="1331913"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2B5D202-EE99-496A-A7E1-32756DDB45BD}"/>
              </a:ext>
            </a:extLst>
          </p:cNvPr>
          <p:cNvSpPr>
            <a:spLocks noGrp="1" noChangeArrowheads="1"/>
          </p:cNvSpPr>
          <p:nvPr>
            <p:ph type="title"/>
          </p:nvPr>
        </p:nvSpPr>
        <p:spPr>
          <a:xfrm>
            <a:off x="1981200" y="503238"/>
            <a:ext cx="8229600" cy="609600"/>
          </a:xfrm>
        </p:spPr>
        <p:txBody>
          <a:bodyPr>
            <a:normAutofit fontScale="90000"/>
          </a:bodyPr>
          <a:lstStyle/>
          <a:p>
            <a:pPr eaLnBrk="1" hangingPunct="1"/>
            <a:r>
              <a:rPr lang="zh-CN" altLang="zh-CN" sz="2400">
                <a:latin typeface="宋体" panose="02010600030101010101" pitchFamily="2" charset="-122"/>
              </a:rPr>
              <a:t>（</a:t>
            </a:r>
            <a:r>
              <a:rPr lang="zh-CN" altLang="zh-CN" sz="2400"/>
              <a:t>0</a:t>
            </a:r>
            <a:r>
              <a:rPr lang="zh-CN" altLang="zh-CN" sz="2400">
                <a:latin typeface="宋体" panose="02010600030101010101" pitchFamily="2" charset="-122"/>
              </a:rPr>
              <a:t>，</a:t>
            </a:r>
            <a:r>
              <a:rPr lang="zh-CN" altLang="zh-CN" sz="2400"/>
              <a:t>0</a:t>
            </a:r>
            <a:r>
              <a:rPr lang="zh-CN" altLang="zh-CN" sz="2400">
                <a:latin typeface="宋体" panose="02010600030101010101" pitchFamily="2" charset="-122"/>
              </a:rPr>
              <a:t>，</a:t>
            </a:r>
            <a:r>
              <a:rPr lang="zh-CN" altLang="zh-CN" sz="2400"/>
              <a:t>z</a:t>
            </a:r>
            <a:r>
              <a:rPr lang="zh-CN" altLang="zh-CN" sz="2400" baseline="-30000"/>
              <a:t>0</a:t>
            </a:r>
            <a:r>
              <a:rPr lang="zh-CN" altLang="zh-CN" sz="2400">
                <a:latin typeface="宋体" panose="02010600030101010101" pitchFamily="2" charset="-122"/>
              </a:rPr>
              <a:t>）发出的球面波在（</a:t>
            </a:r>
            <a:r>
              <a:rPr lang="zh-CN" altLang="zh-CN" sz="2400"/>
              <a:t>x</a:t>
            </a:r>
            <a:r>
              <a:rPr lang="zh-CN" altLang="zh-CN" sz="2400">
                <a:latin typeface="宋体" panose="02010600030101010101" pitchFamily="2" charset="-122"/>
              </a:rPr>
              <a:t>，</a:t>
            </a:r>
            <a:r>
              <a:rPr lang="zh-CN" altLang="zh-CN" sz="2400"/>
              <a:t>y</a:t>
            </a:r>
            <a:r>
              <a:rPr lang="zh-CN" altLang="zh-CN" sz="2400">
                <a:latin typeface="宋体" panose="02010600030101010101" pitchFamily="2" charset="-122"/>
              </a:rPr>
              <a:t>，</a:t>
            </a:r>
            <a:r>
              <a:rPr lang="zh-CN" altLang="zh-CN" sz="2400"/>
              <a:t>0</a:t>
            </a:r>
            <a:r>
              <a:rPr lang="zh-CN" altLang="zh-CN" sz="2400">
                <a:latin typeface="宋体" panose="02010600030101010101" pitchFamily="2" charset="-122"/>
              </a:rPr>
              <a:t>）平面的振动为</a:t>
            </a:r>
            <a:r>
              <a:rPr lang="zh-CN" altLang="zh-CN"/>
              <a:t> </a:t>
            </a:r>
          </a:p>
        </p:txBody>
      </p:sp>
      <p:graphicFrame>
        <p:nvGraphicFramePr>
          <p:cNvPr id="38915" name="Object 3">
            <a:extLst>
              <a:ext uri="{FF2B5EF4-FFF2-40B4-BE49-F238E27FC236}">
                <a16:creationId xmlns:a16="http://schemas.microsoft.com/office/drawing/2014/main" id="{48882BD5-29E8-46EE-AA51-BFB21F5211F0}"/>
              </a:ext>
            </a:extLst>
          </p:cNvPr>
          <p:cNvGraphicFramePr>
            <a:graphicFrameLocks noChangeAspect="1"/>
          </p:cNvGraphicFramePr>
          <p:nvPr/>
        </p:nvGraphicFramePr>
        <p:xfrm>
          <a:off x="2057400" y="1828801"/>
          <a:ext cx="7772400" cy="1038225"/>
        </p:xfrm>
        <a:graphic>
          <a:graphicData uri="http://schemas.openxmlformats.org/presentationml/2006/ole">
            <mc:AlternateContent xmlns:mc="http://schemas.openxmlformats.org/markup-compatibility/2006">
              <mc:Choice xmlns:v="urn:schemas-microsoft-com:vml" Requires="v">
                <p:oleObj r:id="rId2" imgW="3708400" imgH="495300" progId="Equation.3">
                  <p:embed/>
                </p:oleObj>
              </mc:Choice>
              <mc:Fallback>
                <p:oleObj r:id="rId2" imgW="3708400" imgH="495300" progId="Equation.3">
                  <p:embed/>
                  <p:pic>
                    <p:nvPicPr>
                      <p:cNvPr id="38915" name="Object 3">
                        <a:extLst>
                          <a:ext uri="{FF2B5EF4-FFF2-40B4-BE49-F238E27FC236}">
                            <a16:creationId xmlns:a16="http://schemas.microsoft.com/office/drawing/2014/main" id="{48882BD5-29E8-46EE-AA51-BFB21F521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828801"/>
                        <a:ext cx="77724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 Box 4">
            <a:extLst>
              <a:ext uri="{FF2B5EF4-FFF2-40B4-BE49-F238E27FC236}">
                <a16:creationId xmlns:a16="http://schemas.microsoft.com/office/drawing/2014/main" id="{E7A98B4C-1714-4B17-85F7-EA812FDF8169}"/>
              </a:ext>
            </a:extLst>
          </p:cNvPr>
          <p:cNvSpPr txBox="1">
            <a:spLocks noChangeArrowheads="1"/>
          </p:cNvSpPr>
          <p:nvPr/>
        </p:nvSpPr>
        <p:spPr bwMode="auto">
          <a:xfrm>
            <a:off x="1981200" y="3352801"/>
            <a:ext cx="8077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-z</a:t>
            </a:r>
            <a:r>
              <a:rPr lang="zh-CN" altLang="zh-CN" sz="2400" baseline="-30000">
                <a:latin typeface="Times New Roman" panose="02020603050405020304" pitchFamily="18" charset="0"/>
              </a:rPr>
              <a:t>0</a:t>
            </a:r>
            <a:r>
              <a:rPr lang="zh-CN" altLang="zh-CN" sz="2400">
                <a:latin typeface="宋体" panose="02010600030101010101" pitchFamily="2" charset="-122"/>
              </a:rPr>
              <a:t>）出发出的球面波在（</a:t>
            </a:r>
            <a:r>
              <a:rPr lang="zh-CN" altLang="zh-CN" sz="2400">
                <a:latin typeface="Times New Roman" panose="02020603050405020304" pitchFamily="18" charset="0"/>
              </a:rPr>
              <a:t>x</a:t>
            </a:r>
            <a:r>
              <a:rPr lang="zh-CN" altLang="zh-CN" sz="2400">
                <a:latin typeface="宋体" panose="02010600030101010101" pitchFamily="2" charset="-122"/>
              </a:rPr>
              <a:t>，</a:t>
            </a:r>
            <a:r>
              <a:rPr lang="zh-CN" altLang="zh-CN" sz="2400">
                <a:latin typeface="Times New Roman" panose="02020603050405020304" pitchFamily="18" charset="0"/>
              </a:rPr>
              <a:t>y</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）平面上的振动亦为</a:t>
            </a:r>
            <a:r>
              <a:rPr lang="zh-CN" altLang="zh-CN" sz="2400">
                <a:latin typeface="Times New Roman" panose="02020603050405020304" pitchFamily="18" charset="0"/>
              </a:rPr>
              <a:t> </a:t>
            </a:r>
          </a:p>
        </p:txBody>
      </p:sp>
      <p:graphicFrame>
        <p:nvGraphicFramePr>
          <p:cNvPr id="38917" name="Object 5">
            <a:extLst>
              <a:ext uri="{FF2B5EF4-FFF2-40B4-BE49-F238E27FC236}">
                <a16:creationId xmlns:a16="http://schemas.microsoft.com/office/drawing/2014/main" id="{429BDEA6-6AF7-4D87-A419-1CECED83F4F9}"/>
              </a:ext>
            </a:extLst>
          </p:cNvPr>
          <p:cNvGraphicFramePr>
            <a:graphicFrameLocks noChangeAspect="1"/>
          </p:cNvGraphicFramePr>
          <p:nvPr/>
        </p:nvGraphicFramePr>
        <p:xfrm>
          <a:off x="2133600" y="4343401"/>
          <a:ext cx="7772400" cy="1038225"/>
        </p:xfrm>
        <a:graphic>
          <a:graphicData uri="http://schemas.openxmlformats.org/presentationml/2006/ole">
            <mc:AlternateContent xmlns:mc="http://schemas.openxmlformats.org/markup-compatibility/2006">
              <mc:Choice xmlns:v="urn:schemas-microsoft-com:vml" Requires="v">
                <p:oleObj r:id="rId4" imgW="3708400" imgH="495300" progId="Equation.3">
                  <p:embed/>
                </p:oleObj>
              </mc:Choice>
              <mc:Fallback>
                <p:oleObj r:id="rId4" imgW="3708400" imgH="495300" progId="Equation.3">
                  <p:embed/>
                  <p:pic>
                    <p:nvPicPr>
                      <p:cNvPr id="38917" name="Object 5">
                        <a:extLst>
                          <a:ext uri="{FF2B5EF4-FFF2-40B4-BE49-F238E27FC236}">
                            <a16:creationId xmlns:a16="http://schemas.microsoft.com/office/drawing/2014/main" id="{429BDEA6-6AF7-4D87-A419-1CECED83F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343401"/>
                        <a:ext cx="77724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p:txBody>
          <a:bodyPr/>
          <a:lstStyle/>
          <a:p>
            <a:r>
              <a:rPr lang="en-US" altLang="zh-CN" dirty="0">
                <a:latin typeface="华文楷体" panose="02010600040101010101" pitchFamily="2" charset="-122"/>
                <a:ea typeface="华文楷体" panose="02010600040101010101" pitchFamily="2" charset="-122"/>
              </a:rPr>
              <a:t>Wave</a:t>
            </a:r>
            <a:endParaRPr lang="zh-CN" altLang="en-US" dirty="0">
              <a:latin typeface="华文楷体" panose="02010600040101010101" pitchFamily="2" charset="-122"/>
              <a:ea typeface="华文楷体" panose="02010600040101010101" pitchFamily="2" charset="-122"/>
            </a:endParaRPr>
          </a:p>
        </p:txBody>
      </p:sp>
      <p:sp>
        <p:nvSpPr>
          <p:cNvPr id="18" name="Rectangle 5">
            <a:extLst>
              <a:ext uri="{FF2B5EF4-FFF2-40B4-BE49-F238E27FC236}">
                <a16:creationId xmlns:a16="http://schemas.microsoft.com/office/drawing/2014/main" id="{3C93908B-F35E-443A-84F7-2E2939DFC63E}"/>
              </a:ext>
            </a:extLst>
          </p:cNvPr>
          <p:cNvSpPr>
            <a:spLocks noChangeArrowheads="1"/>
          </p:cNvSpPr>
          <p:nvPr/>
        </p:nvSpPr>
        <p:spPr bwMode="auto">
          <a:xfrm>
            <a:off x="241558" y="1625116"/>
            <a:ext cx="5144277" cy="392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73050" indent="-273050" algn="just">
              <a:lnSpc>
                <a:spcPct val="150000"/>
              </a:lnSpc>
              <a:spcBef>
                <a:spcPct val="20000"/>
              </a:spcBef>
              <a:buClr>
                <a:schemeClr val="hlink"/>
              </a:buClr>
              <a:buSzPct val="75000"/>
              <a:buFont typeface="Wingdings" pitchFamily="2" charset="2"/>
              <a:buChar char="l"/>
              <a:defRPr/>
            </a:pPr>
            <a:r>
              <a:rPr lang="en-GB" altLang="zh-CN" b="1" dirty="0">
                <a:latin typeface="Arial" charset="0"/>
              </a:rPr>
              <a:t>  In the classical term, </a:t>
            </a:r>
            <a:r>
              <a:rPr lang="en-GB" altLang="zh-CN" b="1" dirty="0">
                <a:latin typeface="Times New Roman"/>
              </a:rPr>
              <a:t>“</a:t>
            </a:r>
            <a:r>
              <a:rPr lang="en-GB" altLang="zh-CN" b="1" dirty="0">
                <a:latin typeface="Arial" charset="0"/>
              </a:rPr>
              <a:t>wave concept</a:t>
            </a:r>
            <a:r>
              <a:rPr lang="en-GB" altLang="zh-CN" b="1" dirty="0">
                <a:latin typeface="Times New Roman"/>
              </a:rPr>
              <a:t>”</a:t>
            </a:r>
            <a:r>
              <a:rPr lang="en-GB" altLang="zh-CN" b="1" dirty="0">
                <a:latin typeface="Arial" charset="0"/>
              </a:rPr>
              <a:t> is distinct from </a:t>
            </a:r>
            <a:r>
              <a:rPr lang="en-GB" altLang="zh-CN" b="1" dirty="0">
                <a:latin typeface="Times New Roman"/>
              </a:rPr>
              <a:t>“</a:t>
            </a:r>
            <a:r>
              <a:rPr lang="en-GB" altLang="zh-CN" b="1" dirty="0">
                <a:latin typeface="Arial" charset="0"/>
              </a:rPr>
              <a:t>particle concept</a:t>
            </a:r>
            <a:r>
              <a:rPr lang="en-GB" altLang="zh-CN" b="1" dirty="0">
                <a:latin typeface="Times New Roman"/>
              </a:rPr>
              <a:t>”</a:t>
            </a:r>
            <a:endParaRPr lang="en-GB" altLang="zh-CN" b="1" dirty="0">
              <a:latin typeface="Arial" charset="0"/>
            </a:endParaRPr>
          </a:p>
          <a:p>
            <a:pPr marL="273050" indent="-273050" algn="just">
              <a:lnSpc>
                <a:spcPct val="150000"/>
              </a:lnSpc>
              <a:spcBef>
                <a:spcPct val="20000"/>
              </a:spcBef>
              <a:buClr>
                <a:schemeClr val="hlink"/>
              </a:buClr>
              <a:buSzPct val="75000"/>
              <a:buFont typeface="Wingdings" pitchFamily="2" charset="2"/>
              <a:buChar char="l"/>
              <a:defRPr/>
            </a:pPr>
            <a:r>
              <a:rPr lang="en-GB" altLang="zh-CN" b="1" dirty="0">
                <a:latin typeface="Arial" charset="0"/>
              </a:rPr>
              <a:t>  A feature of </a:t>
            </a:r>
            <a:r>
              <a:rPr lang="en-GB" altLang="zh-CN" b="1" dirty="0">
                <a:latin typeface="Times New Roman"/>
              </a:rPr>
              <a:t>“</a:t>
            </a:r>
            <a:r>
              <a:rPr lang="en-GB" altLang="zh-CN" b="1" dirty="0">
                <a:latin typeface="Arial" charset="0"/>
              </a:rPr>
              <a:t>classical particle</a:t>
            </a:r>
            <a:r>
              <a:rPr lang="en-GB" altLang="zh-CN" b="1" dirty="0">
                <a:latin typeface="Times New Roman"/>
              </a:rPr>
              <a:t>”</a:t>
            </a:r>
            <a:r>
              <a:rPr lang="en-GB" altLang="zh-CN" b="1" dirty="0">
                <a:latin typeface="Arial" charset="0"/>
              </a:rPr>
              <a:t> is its localisation</a:t>
            </a:r>
          </a:p>
          <a:p>
            <a:pPr lvl="1" algn="just">
              <a:lnSpc>
                <a:spcPct val="150000"/>
              </a:lnSpc>
              <a:spcBef>
                <a:spcPct val="20000"/>
              </a:spcBef>
              <a:buClr>
                <a:schemeClr val="tx2"/>
              </a:buClr>
              <a:buSzPct val="75000"/>
              <a:buFont typeface="Wingdings" pitchFamily="2" charset="2"/>
              <a:buNone/>
              <a:defRPr/>
            </a:pPr>
            <a:r>
              <a:rPr lang="en-GB" altLang="zh-CN" sz="1600" b="1" dirty="0">
                <a:latin typeface="Times New Roman"/>
              </a:rPr>
              <a:t>—</a:t>
            </a:r>
            <a:r>
              <a:rPr lang="en-GB" altLang="zh-CN" sz="1600" b="1" dirty="0">
                <a:latin typeface="Arial" charset="0"/>
              </a:rPr>
              <a:t> an object is confined to very small region</a:t>
            </a:r>
          </a:p>
          <a:p>
            <a:pPr marL="273050" indent="-273050" algn="just">
              <a:lnSpc>
                <a:spcPct val="150000"/>
              </a:lnSpc>
              <a:spcBef>
                <a:spcPct val="20000"/>
              </a:spcBef>
              <a:buClr>
                <a:schemeClr val="hlink"/>
              </a:buClr>
              <a:buSzPct val="75000"/>
              <a:buFont typeface="Wingdings" pitchFamily="2" charset="2"/>
              <a:buChar char="l"/>
              <a:defRPr/>
            </a:pPr>
            <a:r>
              <a:rPr lang="en-GB" altLang="zh-CN" b="1" dirty="0">
                <a:latin typeface="Arial" charset="0"/>
              </a:rPr>
              <a:t>  A feature of </a:t>
            </a:r>
            <a:r>
              <a:rPr lang="en-GB" altLang="zh-CN" b="1" dirty="0">
                <a:latin typeface="Times New Roman"/>
              </a:rPr>
              <a:t>“</a:t>
            </a:r>
            <a:r>
              <a:rPr lang="en-GB" altLang="zh-CN" b="1" dirty="0">
                <a:latin typeface="Arial" charset="0"/>
              </a:rPr>
              <a:t>classical wave</a:t>
            </a:r>
            <a:r>
              <a:rPr lang="en-GB" altLang="zh-CN" b="1" dirty="0">
                <a:latin typeface="Times New Roman"/>
              </a:rPr>
              <a:t>”</a:t>
            </a:r>
            <a:r>
              <a:rPr lang="en-GB" altLang="zh-CN" b="1" dirty="0">
                <a:latin typeface="Arial" charset="0"/>
              </a:rPr>
              <a:t> is its non-localisation: </a:t>
            </a:r>
          </a:p>
          <a:p>
            <a:pPr lvl="1" algn="just">
              <a:lnSpc>
                <a:spcPct val="150000"/>
              </a:lnSpc>
              <a:spcBef>
                <a:spcPct val="20000"/>
              </a:spcBef>
              <a:buClr>
                <a:schemeClr val="tx2"/>
              </a:buClr>
              <a:buSzPct val="75000"/>
              <a:buFont typeface="Wingdings" pitchFamily="2" charset="2"/>
              <a:buNone/>
              <a:defRPr/>
            </a:pPr>
            <a:r>
              <a:rPr lang="en-GB" altLang="zh-CN" sz="1600" b="1" dirty="0">
                <a:latin typeface="Times New Roman"/>
              </a:rPr>
              <a:t>—</a:t>
            </a:r>
            <a:r>
              <a:rPr lang="en-GB" altLang="zh-CN" sz="1600" b="1" dirty="0">
                <a:latin typeface="Arial" charset="0"/>
              </a:rPr>
              <a:t> self-sustaining, propagating disturbance of a medium over a long distance</a:t>
            </a:r>
          </a:p>
        </p:txBody>
      </p:sp>
      <p:pic>
        <p:nvPicPr>
          <p:cNvPr id="20" name="Picture 9" descr="http://g.hiphotos.baidu.com/zhidao/wh%3D450%2C600/sign=90dff7390e3387449c902778643ff5cf/1f178a82b9014a9090f8efd4ab773912b21bee91.jpg">
            <a:extLst>
              <a:ext uri="{FF2B5EF4-FFF2-40B4-BE49-F238E27FC236}">
                <a16:creationId xmlns:a16="http://schemas.microsoft.com/office/drawing/2014/main" id="{335ED2BF-237C-4ECA-82B1-21555DDEB41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56107" y="4010260"/>
            <a:ext cx="5987077" cy="189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FEC15990-957A-48C2-9E1A-E952D1A9777B}"/>
              </a:ext>
            </a:extLst>
          </p:cNvPr>
          <p:cNvSpPr/>
          <p:nvPr/>
        </p:nvSpPr>
        <p:spPr>
          <a:xfrm>
            <a:off x="8433967" y="6122390"/>
            <a:ext cx="1774825" cy="369887"/>
          </a:xfrm>
          <a:prstGeom prst="rect">
            <a:avLst/>
          </a:prstGeom>
        </p:spPr>
        <p:txBody>
          <a:bodyPr wrap="none">
            <a:spAutoFit/>
          </a:bodyPr>
          <a:lstStyle/>
          <a:p>
            <a:pPr>
              <a:defRPr/>
            </a:pPr>
            <a:r>
              <a:rPr lang="en-GB" altLang="zh-CN" b="1" i="1" dirty="0">
                <a:effectLst>
                  <a:outerShdw blurRad="38100" dist="38100" dir="2700000" algn="tl">
                    <a:srgbClr val="010199"/>
                  </a:outerShdw>
                </a:effectLst>
                <a:latin typeface="Arial" charset="0"/>
              </a:rPr>
              <a:t>classical </a:t>
            </a:r>
            <a:r>
              <a:rPr lang="en-GB" altLang="zh-CN" b="1" i="1" dirty="0">
                <a:effectLst>
                  <a:outerShdw blurRad="38100" dist="38100" dir="2700000" algn="tl">
                    <a:srgbClr val="FFFFFF"/>
                  </a:outerShdw>
                </a:effectLst>
                <a:latin typeface="Arial" charset="0"/>
              </a:rPr>
              <a:t>wave</a:t>
            </a:r>
            <a:endParaRPr lang="zh-CN" altLang="en-US" i="1" dirty="0">
              <a:latin typeface="Arial" charset="0"/>
            </a:endParaRPr>
          </a:p>
        </p:txBody>
      </p:sp>
      <p:pic>
        <p:nvPicPr>
          <p:cNvPr id="24" name="Picture 10" descr="C:\Users\user\Desktop\失败的射门">
            <a:extLst>
              <a:ext uri="{FF2B5EF4-FFF2-40B4-BE49-F238E27FC236}">
                <a16:creationId xmlns:a16="http://schemas.microsoft.com/office/drawing/2014/main" id="{54D49182-CC65-43F6-924D-0CE6A074F24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54773" y="471730"/>
            <a:ext cx="5184775"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a:extLst>
              <a:ext uri="{FF2B5EF4-FFF2-40B4-BE49-F238E27FC236}">
                <a16:creationId xmlns:a16="http://schemas.microsoft.com/office/drawing/2014/main" id="{57457ABC-2B31-40A3-B595-1BEAC86F1E24}"/>
              </a:ext>
            </a:extLst>
          </p:cNvPr>
          <p:cNvSpPr/>
          <p:nvPr/>
        </p:nvSpPr>
        <p:spPr>
          <a:xfrm>
            <a:off x="8176792" y="3400808"/>
            <a:ext cx="2032000" cy="369887"/>
          </a:xfrm>
          <a:prstGeom prst="rect">
            <a:avLst/>
          </a:prstGeom>
        </p:spPr>
        <p:txBody>
          <a:bodyPr wrap="none">
            <a:spAutoFit/>
          </a:bodyPr>
          <a:lstStyle/>
          <a:p>
            <a:pPr>
              <a:defRPr/>
            </a:pPr>
            <a:r>
              <a:rPr lang="en-GB" altLang="zh-CN" b="1" dirty="0">
                <a:effectLst>
                  <a:outerShdw blurRad="38100" dist="38100" dir="2700000" algn="tl">
                    <a:srgbClr val="010199"/>
                  </a:outerShdw>
                </a:effectLst>
                <a:latin typeface="Arial" charset="0"/>
              </a:rPr>
              <a:t>classical </a:t>
            </a:r>
            <a:r>
              <a:rPr lang="en-GB" altLang="zh-CN" b="1" dirty="0">
                <a:effectLst>
                  <a:outerShdw blurRad="38100" dist="38100" dir="2700000" algn="tl">
                    <a:srgbClr val="FFFFFF"/>
                  </a:outerShdw>
                </a:effectLst>
                <a:latin typeface="Arial" charset="0"/>
              </a:rPr>
              <a:t>particle</a:t>
            </a:r>
            <a:endParaRPr lang="zh-CN" altLang="en-US" dirty="0">
              <a:latin typeface="Arial" charset="0"/>
            </a:endParaRPr>
          </a:p>
        </p:txBody>
      </p:sp>
      <p:sp>
        <p:nvSpPr>
          <p:cNvPr id="27" name="矩形: 圆角 26">
            <a:extLst>
              <a:ext uri="{FF2B5EF4-FFF2-40B4-BE49-F238E27FC236}">
                <a16:creationId xmlns:a16="http://schemas.microsoft.com/office/drawing/2014/main" id="{CE43776C-7426-4A44-9759-B15D4B7D7903}"/>
              </a:ext>
            </a:extLst>
          </p:cNvPr>
          <p:cNvSpPr/>
          <p:nvPr/>
        </p:nvSpPr>
        <p:spPr>
          <a:xfrm>
            <a:off x="1381447" y="5830267"/>
            <a:ext cx="2864498" cy="584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Classical : &gt; 10 μm</a:t>
            </a:r>
            <a:endParaRPr lang="zh-CN" altLang="en-US" dirty="0"/>
          </a:p>
        </p:txBody>
      </p:sp>
    </p:spTree>
    <p:extLst>
      <p:ext uri="{BB962C8B-B14F-4D97-AF65-F5344CB8AC3E}">
        <p14:creationId xmlns:p14="http://schemas.microsoft.com/office/powerpoint/2010/main" val="3152936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B4847197-1540-473C-84AD-5A3746FE18FD}"/>
              </a:ext>
            </a:extLst>
          </p:cNvPr>
          <p:cNvSpPr txBox="1">
            <a:spLocks noChangeArrowheads="1"/>
          </p:cNvSpPr>
          <p:nvPr/>
        </p:nvSpPr>
        <p:spPr bwMode="auto">
          <a:xfrm>
            <a:off x="2438400" y="8382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向（</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z</a:t>
            </a:r>
            <a:r>
              <a:rPr lang="zh-CN" altLang="zh-CN" sz="2400" baseline="-30000">
                <a:latin typeface="Times New Roman" panose="02020603050405020304" pitchFamily="18" charset="0"/>
              </a:rPr>
              <a:t>0</a:t>
            </a:r>
            <a:r>
              <a:rPr lang="zh-CN" altLang="zh-CN" sz="2400">
                <a:latin typeface="宋体" panose="02010600030101010101" pitchFamily="2" charset="-122"/>
              </a:rPr>
              <a:t>）点汇聚的球面波为</a:t>
            </a:r>
            <a:r>
              <a:rPr lang="zh-CN" altLang="zh-CN" sz="2400">
                <a:latin typeface="Times New Roman" panose="02020603050405020304" pitchFamily="18" charset="0"/>
              </a:rPr>
              <a:t> </a:t>
            </a:r>
          </a:p>
        </p:txBody>
      </p:sp>
      <p:sp>
        <p:nvSpPr>
          <p:cNvPr id="39939" name="Text Box 3">
            <a:extLst>
              <a:ext uri="{FF2B5EF4-FFF2-40B4-BE49-F238E27FC236}">
                <a16:creationId xmlns:a16="http://schemas.microsoft.com/office/drawing/2014/main" id="{2053FF29-A9B7-4F46-B748-209E4F4C2F90}"/>
              </a:ext>
            </a:extLst>
          </p:cNvPr>
          <p:cNvSpPr txBox="1">
            <a:spLocks noChangeArrowheads="1"/>
          </p:cNvSpPr>
          <p:nvPr/>
        </p:nvSpPr>
        <p:spPr bwMode="auto">
          <a:xfrm>
            <a:off x="2590800" y="358140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向（</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-z</a:t>
            </a:r>
            <a:r>
              <a:rPr lang="zh-CN" altLang="zh-CN" sz="2400" baseline="-30000">
                <a:latin typeface="Times New Roman" panose="02020603050405020304" pitchFamily="18" charset="0"/>
              </a:rPr>
              <a:t>0</a:t>
            </a:r>
            <a:r>
              <a:rPr lang="zh-CN" altLang="zh-CN" sz="2400">
                <a:latin typeface="宋体" panose="02010600030101010101" pitchFamily="2" charset="-122"/>
              </a:rPr>
              <a:t>）点汇聚的球面波为</a:t>
            </a:r>
            <a:r>
              <a:rPr lang="zh-CN" altLang="zh-CN" sz="2400">
                <a:latin typeface="Times New Roman" panose="02020603050405020304" pitchFamily="18" charset="0"/>
              </a:rPr>
              <a:t> </a:t>
            </a:r>
          </a:p>
        </p:txBody>
      </p:sp>
      <p:graphicFrame>
        <p:nvGraphicFramePr>
          <p:cNvPr id="39940" name="Object 4">
            <a:extLst>
              <a:ext uri="{FF2B5EF4-FFF2-40B4-BE49-F238E27FC236}">
                <a16:creationId xmlns:a16="http://schemas.microsoft.com/office/drawing/2014/main" id="{9DACFB01-3639-444F-9A10-0DBE4CD8F62B}"/>
              </a:ext>
            </a:extLst>
          </p:cNvPr>
          <p:cNvGraphicFramePr>
            <a:graphicFrameLocks noChangeAspect="1"/>
          </p:cNvGraphicFramePr>
          <p:nvPr/>
        </p:nvGraphicFramePr>
        <p:xfrm>
          <a:off x="2362200" y="1503363"/>
          <a:ext cx="7410450" cy="1822450"/>
        </p:xfrm>
        <a:graphic>
          <a:graphicData uri="http://schemas.openxmlformats.org/presentationml/2006/ole">
            <mc:AlternateContent xmlns:mc="http://schemas.openxmlformats.org/markup-compatibility/2006">
              <mc:Choice xmlns:v="urn:schemas-microsoft-com:vml" Requires="v">
                <p:oleObj r:id="rId2" imgW="2997200" imgH="736600" progId="Equation.3">
                  <p:embed/>
                </p:oleObj>
              </mc:Choice>
              <mc:Fallback>
                <p:oleObj r:id="rId2" imgW="2997200" imgH="736600" progId="Equation.3">
                  <p:embed/>
                  <p:pic>
                    <p:nvPicPr>
                      <p:cNvPr id="39940" name="Object 4">
                        <a:extLst>
                          <a:ext uri="{FF2B5EF4-FFF2-40B4-BE49-F238E27FC236}">
                            <a16:creationId xmlns:a16="http://schemas.microsoft.com/office/drawing/2014/main" id="{9DACFB01-3639-444F-9A10-0DBE4CD8F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503363"/>
                        <a:ext cx="741045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1" name="Object 5">
            <a:extLst>
              <a:ext uri="{FF2B5EF4-FFF2-40B4-BE49-F238E27FC236}">
                <a16:creationId xmlns:a16="http://schemas.microsoft.com/office/drawing/2014/main" id="{F0B19A2A-27B4-4CF4-9C35-DDC846D52541}"/>
              </a:ext>
            </a:extLst>
          </p:cNvPr>
          <p:cNvGraphicFramePr>
            <a:graphicFrameLocks noChangeAspect="1"/>
          </p:cNvGraphicFramePr>
          <p:nvPr/>
        </p:nvGraphicFramePr>
        <p:xfrm>
          <a:off x="2514601" y="4014788"/>
          <a:ext cx="7021513" cy="1725612"/>
        </p:xfrm>
        <a:graphic>
          <a:graphicData uri="http://schemas.openxmlformats.org/presentationml/2006/ole">
            <mc:AlternateContent xmlns:mc="http://schemas.openxmlformats.org/markup-compatibility/2006">
              <mc:Choice xmlns:v="urn:schemas-microsoft-com:vml" Requires="v">
                <p:oleObj r:id="rId4" imgW="2997200" imgH="736600" progId="Equation.3">
                  <p:embed/>
                </p:oleObj>
              </mc:Choice>
              <mc:Fallback>
                <p:oleObj r:id="rId4" imgW="2997200" imgH="736600" progId="Equation.3">
                  <p:embed/>
                  <p:pic>
                    <p:nvPicPr>
                      <p:cNvPr id="39941" name="Object 5">
                        <a:extLst>
                          <a:ext uri="{FF2B5EF4-FFF2-40B4-BE49-F238E27FC236}">
                            <a16:creationId xmlns:a16="http://schemas.microsoft.com/office/drawing/2014/main" id="{F0B19A2A-27B4-4CF4-9C35-DDC846D52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1" y="4014788"/>
                        <a:ext cx="7021513"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2">
            <a:extLst>
              <a:ext uri="{FF2B5EF4-FFF2-40B4-BE49-F238E27FC236}">
                <a16:creationId xmlns:a16="http://schemas.microsoft.com/office/drawing/2014/main" id="{46313F47-3FF0-4604-AF95-113247F63E2B}"/>
              </a:ext>
            </a:extLst>
          </p:cNvPr>
          <p:cNvSpPr>
            <a:spLocks noChangeShapeType="1"/>
          </p:cNvSpPr>
          <p:nvPr/>
        </p:nvSpPr>
        <p:spPr bwMode="auto">
          <a:xfrm>
            <a:off x="1524001" y="2349500"/>
            <a:ext cx="4284663" cy="1270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3" name="Line 3">
            <a:extLst>
              <a:ext uri="{FF2B5EF4-FFF2-40B4-BE49-F238E27FC236}">
                <a16:creationId xmlns:a16="http://schemas.microsoft.com/office/drawing/2014/main" id="{CEA217CF-AF2A-432C-BC97-AA74C413A530}"/>
              </a:ext>
            </a:extLst>
          </p:cNvPr>
          <p:cNvSpPr>
            <a:spLocks noChangeShapeType="1"/>
          </p:cNvSpPr>
          <p:nvPr/>
        </p:nvSpPr>
        <p:spPr bwMode="auto">
          <a:xfrm>
            <a:off x="4943475" y="404813"/>
            <a:ext cx="0" cy="360045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4" name="Arc 4">
            <a:extLst>
              <a:ext uri="{FF2B5EF4-FFF2-40B4-BE49-F238E27FC236}">
                <a16:creationId xmlns:a16="http://schemas.microsoft.com/office/drawing/2014/main" id="{3DA1EF70-2CB6-4E5F-AB9B-6D9B0C063936}"/>
              </a:ext>
            </a:extLst>
          </p:cNvPr>
          <p:cNvSpPr>
            <a:spLocks/>
          </p:cNvSpPr>
          <p:nvPr/>
        </p:nvSpPr>
        <p:spPr bwMode="auto">
          <a:xfrm>
            <a:off x="1846263" y="933450"/>
            <a:ext cx="3313112" cy="2833688"/>
          </a:xfrm>
          <a:custGeom>
            <a:avLst/>
            <a:gdLst>
              <a:gd name="T0" fmla="*/ 3111411 w 21600"/>
              <a:gd name="T1" fmla="*/ 0 h 18483"/>
              <a:gd name="T2" fmla="*/ 2845902 w 21600"/>
              <a:gd name="T3" fmla="*/ 2833688 h 18483"/>
              <a:gd name="T4" fmla="*/ 0 w 21600"/>
              <a:gd name="T5" fmla="*/ 1138044 h 18483"/>
              <a:gd name="T6" fmla="*/ 0 60000 65536"/>
              <a:gd name="T7" fmla="*/ 0 60000 65536"/>
              <a:gd name="T8" fmla="*/ 0 60000 65536"/>
            </a:gdLst>
            <a:ahLst/>
            <a:cxnLst>
              <a:cxn ang="T6">
                <a:pos x="T0" y="T1"/>
              </a:cxn>
              <a:cxn ang="T7">
                <a:pos x="T2" y="T3"/>
              </a:cxn>
              <a:cxn ang="T8">
                <a:pos x="T4" y="T5"/>
              </a:cxn>
            </a:cxnLst>
            <a:rect l="0" t="0" r="r" b="b"/>
            <a:pathLst>
              <a:path w="21600" h="18483" fill="none" extrusionOk="0">
                <a:moveTo>
                  <a:pt x="20284" y="0"/>
                </a:moveTo>
                <a:cubicBezTo>
                  <a:pt x="21154" y="2378"/>
                  <a:pt x="21600" y="4890"/>
                  <a:pt x="21600" y="7423"/>
                </a:cubicBezTo>
                <a:cubicBezTo>
                  <a:pt x="21600" y="11316"/>
                  <a:pt x="20547" y="15138"/>
                  <a:pt x="18553" y="18482"/>
                </a:cubicBezTo>
              </a:path>
              <a:path w="21600" h="18483" stroke="0" extrusionOk="0">
                <a:moveTo>
                  <a:pt x="20284" y="0"/>
                </a:moveTo>
                <a:cubicBezTo>
                  <a:pt x="21154" y="2378"/>
                  <a:pt x="21600" y="4890"/>
                  <a:pt x="21600" y="7423"/>
                </a:cubicBezTo>
                <a:cubicBezTo>
                  <a:pt x="21600" y="11316"/>
                  <a:pt x="20547" y="15138"/>
                  <a:pt x="18553" y="18482"/>
                </a:cubicBezTo>
                <a:lnTo>
                  <a:pt x="0" y="7423"/>
                </a:lnTo>
                <a:lnTo>
                  <a:pt x="20284" y="0"/>
                </a:lnTo>
                <a:close/>
              </a:path>
            </a:pathLst>
          </a:custGeom>
          <a:noFill/>
          <a:ln w="38100" cap="sq"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5" name="Line 5">
            <a:extLst>
              <a:ext uri="{FF2B5EF4-FFF2-40B4-BE49-F238E27FC236}">
                <a16:creationId xmlns:a16="http://schemas.microsoft.com/office/drawing/2014/main" id="{9B3F449C-2F8D-4C87-92D7-2595B6673BDE}"/>
              </a:ext>
            </a:extLst>
          </p:cNvPr>
          <p:cNvSpPr>
            <a:spLocks noChangeShapeType="1"/>
          </p:cNvSpPr>
          <p:nvPr/>
        </p:nvSpPr>
        <p:spPr bwMode="auto">
          <a:xfrm flipV="1">
            <a:off x="1811339" y="908050"/>
            <a:ext cx="3132137" cy="1081088"/>
          </a:xfrm>
          <a:prstGeom prst="line">
            <a:avLst/>
          </a:prstGeom>
          <a:noFill/>
          <a:ln w="38100" cap="sq">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6" name="Line 6">
            <a:extLst>
              <a:ext uri="{FF2B5EF4-FFF2-40B4-BE49-F238E27FC236}">
                <a16:creationId xmlns:a16="http://schemas.microsoft.com/office/drawing/2014/main" id="{E9F2C304-D92A-4138-8205-176FBB5BBF9D}"/>
              </a:ext>
            </a:extLst>
          </p:cNvPr>
          <p:cNvSpPr>
            <a:spLocks noChangeShapeType="1"/>
          </p:cNvSpPr>
          <p:nvPr/>
        </p:nvSpPr>
        <p:spPr bwMode="auto">
          <a:xfrm>
            <a:off x="1811339" y="1989138"/>
            <a:ext cx="3348037" cy="360362"/>
          </a:xfrm>
          <a:prstGeom prst="line">
            <a:avLst/>
          </a:prstGeom>
          <a:noFill/>
          <a:ln w="38100" cap="sq">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7" name="Line 7">
            <a:extLst>
              <a:ext uri="{FF2B5EF4-FFF2-40B4-BE49-F238E27FC236}">
                <a16:creationId xmlns:a16="http://schemas.microsoft.com/office/drawing/2014/main" id="{C432AB5D-72A4-46CC-BA84-20AC807C7FB3}"/>
              </a:ext>
            </a:extLst>
          </p:cNvPr>
          <p:cNvSpPr>
            <a:spLocks noChangeShapeType="1"/>
          </p:cNvSpPr>
          <p:nvPr/>
        </p:nvSpPr>
        <p:spPr bwMode="auto">
          <a:xfrm>
            <a:off x="1811338" y="1989138"/>
            <a:ext cx="2844800" cy="1727200"/>
          </a:xfrm>
          <a:prstGeom prst="line">
            <a:avLst/>
          </a:prstGeom>
          <a:noFill/>
          <a:ln w="38100" cap="sq">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8" name="Line 8">
            <a:extLst>
              <a:ext uri="{FF2B5EF4-FFF2-40B4-BE49-F238E27FC236}">
                <a16:creationId xmlns:a16="http://schemas.microsoft.com/office/drawing/2014/main" id="{5B3D30AD-7C9C-4BA0-88F0-7B596605CE34}"/>
              </a:ext>
            </a:extLst>
          </p:cNvPr>
          <p:cNvSpPr>
            <a:spLocks noChangeShapeType="1"/>
          </p:cNvSpPr>
          <p:nvPr/>
        </p:nvSpPr>
        <p:spPr bwMode="auto">
          <a:xfrm flipV="1">
            <a:off x="1774825" y="1268414"/>
            <a:ext cx="3168650" cy="720725"/>
          </a:xfrm>
          <a:prstGeom prst="line">
            <a:avLst/>
          </a:prstGeom>
          <a:noFill/>
          <a:ln w="28575" cap="sq">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69" name="Line 9">
            <a:extLst>
              <a:ext uri="{FF2B5EF4-FFF2-40B4-BE49-F238E27FC236}">
                <a16:creationId xmlns:a16="http://schemas.microsoft.com/office/drawing/2014/main" id="{2F0D7725-0579-49D9-B933-7FD447B2F770}"/>
              </a:ext>
            </a:extLst>
          </p:cNvPr>
          <p:cNvSpPr>
            <a:spLocks noChangeShapeType="1"/>
          </p:cNvSpPr>
          <p:nvPr/>
        </p:nvSpPr>
        <p:spPr bwMode="auto">
          <a:xfrm flipV="1">
            <a:off x="4943475" y="620714"/>
            <a:ext cx="0" cy="2879725"/>
          </a:xfrm>
          <a:prstGeom prst="line">
            <a:avLst/>
          </a:prstGeom>
          <a:noFill/>
          <a:ln w="5715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0970" name="Object 10">
            <a:extLst>
              <a:ext uri="{FF2B5EF4-FFF2-40B4-BE49-F238E27FC236}">
                <a16:creationId xmlns:a16="http://schemas.microsoft.com/office/drawing/2014/main" id="{928FD342-A9F4-474D-8BF8-1FBEEFD6C86D}"/>
              </a:ext>
            </a:extLst>
          </p:cNvPr>
          <p:cNvGraphicFramePr>
            <a:graphicFrameLocks noChangeAspect="1"/>
          </p:cNvGraphicFramePr>
          <p:nvPr/>
        </p:nvGraphicFramePr>
        <p:xfrm>
          <a:off x="4838700" y="1052513"/>
          <a:ext cx="1201738" cy="419100"/>
        </p:xfrm>
        <a:graphic>
          <a:graphicData uri="http://schemas.openxmlformats.org/presentationml/2006/ole">
            <mc:AlternateContent xmlns:mc="http://schemas.openxmlformats.org/markup-compatibility/2006">
              <mc:Choice xmlns:v="urn:schemas-microsoft-com:vml" Requires="v">
                <p:oleObj r:id="rId2" imgW="584200" imgH="203200" progId="Equation.3">
                  <p:embed/>
                </p:oleObj>
              </mc:Choice>
              <mc:Fallback>
                <p:oleObj r:id="rId2" imgW="584200" imgH="203200" progId="Equation.3">
                  <p:embed/>
                  <p:pic>
                    <p:nvPicPr>
                      <p:cNvPr id="40970" name="Object 10">
                        <a:extLst>
                          <a:ext uri="{FF2B5EF4-FFF2-40B4-BE49-F238E27FC236}">
                            <a16:creationId xmlns:a16="http://schemas.microsoft.com/office/drawing/2014/main" id="{928FD342-A9F4-474D-8BF8-1FBEEFD6C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052513"/>
                        <a:ext cx="12017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71" name="Object 11">
            <a:extLst>
              <a:ext uri="{FF2B5EF4-FFF2-40B4-BE49-F238E27FC236}">
                <a16:creationId xmlns:a16="http://schemas.microsoft.com/office/drawing/2014/main" id="{D575745D-8D7D-4BC8-80B9-F8176A365438}"/>
              </a:ext>
            </a:extLst>
          </p:cNvPr>
          <p:cNvGraphicFramePr>
            <a:graphicFrameLocks noChangeAspect="1"/>
          </p:cNvGraphicFramePr>
          <p:nvPr/>
        </p:nvGraphicFramePr>
        <p:xfrm>
          <a:off x="4656139" y="2341563"/>
          <a:ext cx="314325" cy="366712"/>
        </p:xfrm>
        <a:graphic>
          <a:graphicData uri="http://schemas.openxmlformats.org/presentationml/2006/ole">
            <mc:AlternateContent xmlns:mc="http://schemas.openxmlformats.org/markup-compatibility/2006">
              <mc:Choice xmlns:v="urn:schemas-microsoft-com:vml" Requires="v">
                <p:oleObj r:id="rId4" imgW="152400" imgH="177800" progId="Equation.3">
                  <p:embed/>
                </p:oleObj>
              </mc:Choice>
              <mc:Fallback>
                <p:oleObj r:id="rId4" imgW="152400" imgH="177800" progId="Equation.3">
                  <p:embed/>
                  <p:pic>
                    <p:nvPicPr>
                      <p:cNvPr id="40971" name="Object 11">
                        <a:extLst>
                          <a:ext uri="{FF2B5EF4-FFF2-40B4-BE49-F238E27FC236}">
                            <a16:creationId xmlns:a16="http://schemas.microsoft.com/office/drawing/2014/main" id="{D575745D-8D7D-4BC8-80B9-F8176A365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139" y="2341563"/>
                        <a:ext cx="3143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72" name="Object 12">
            <a:extLst>
              <a:ext uri="{FF2B5EF4-FFF2-40B4-BE49-F238E27FC236}">
                <a16:creationId xmlns:a16="http://schemas.microsoft.com/office/drawing/2014/main" id="{704924CF-93A6-4AED-917C-BF608637655E}"/>
              </a:ext>
            </a:extLst>
          </p:cNvPr>
          <p:cNvGraphicFramePr>
            <a:graphicFrameLocks noChangeAspect="1"/>
          </p:cNvGraphicFramePr>
          <p:nvPr/>
        </p:nvGraphicFramePr>
        <p:xfrm>
          <a:off x="5494339" y="2368551"/>
          <a:ext cx="314325" cy="339725"/>
        </p:xfrm>
        <a:graphic>
          <a:graphicData uri="http://schemas.openxmlformats.org/presentationml/2006/ole">
            <mc:AlternateContent xmlns:mc="http://schemas.openxmlformats.org/markup-compatibility/2006">
              <mc:Choice xmlns:v="urn:schemas-microsoft-com:vml" Requires="v">
                <p:oleObj r:id="rId6" imgW="152532" imgH="165243" progId="Equation.3">
                  <p:embed/>
                </p:oleObj>
              </mc:Choice>
              <mc:Fallback>
                <p:oleObj r:id="rId6" imgW="152532" imgH="165243" progId="Equation.3">
                  <p:embed/>
                  <p:pic>
                    <p:nvPicPr>
                      <p:cNvPr id="40972" name="Object 12">
                        <a:extLst>
                          <a:ext uri="{FF2B5EF4-FFF2-40B4-BE49-F238E27FC236}">
                            <a16:creationId xmlns:a16="http://schemas.microsoft.com/office/drawing/2014/main" id="{704924CF-93A6-4AED-917C-BF60863765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339" y="2368551"/>
                        <a:ext cx="3143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73" name="Object 13">
            <a:extLst>
              <a:ext uri="{FF2B5EF4-FFF2-40B4-BE49-F238E27FC236}">
                <a16:creationId xmlns:a16="http://schemas.microsoft.com/office/drawing/2014/main" id="{2D682443-A1CD-49DB-A8E2-3A49798C931D}"/>
              </a:ext>
            </a:extLst>
          </p:cNvPr>
          <p:cNvGraphicFramePr>
            <a:graphicFrameLocks noChangeAspect="1"/>
          </p:cNvGraphicFramePr>
          <p:nvPr/>
        </p:nvGraphicFramePr>
        <p:xfrm>
          <a:off x="4295776" y="215900"/>
          <a:ext cx="1331913" cy="446088"/>
        </p:xfrm>
        <a:graphic>
          <a:graphicData uri="http://schemas.openxmlformats.org/presentationml/2006/ole">
            <mc:AlternateContent xmlns:mc="http://schemas.openxmlformats.org/markup-compatibility/2006">
              <mc:Choice xmlns:v="urn:schemas-microsoft-com:vml" Requires="v">
                <p:oleObj r:id="rId8" imgW="647419" imgH="215806" progId="Equation.3">
                  <p:embed/>
                </p:oleObj>
              </mc:Choice>
              <mc:Fallback>
                <p:oleObj r:id="rId8" imgW="647419" imgH="215806" progId="Equation.3">
                  <p:embed/>
                  <p:pic>
                    <p:nvPicPr>
                      <p:cNvPr id="40973" name="Object 13">
                        <a:extLst>
                          <a:ext uri="{FF2B5EF4-FFF2-40B4-BE49-F238E27FC236}">
                            <a16:creationId xmlns:a16="http://schemas.microsoft.com/office/drawing/2014/main" id="{2D682443-A1CD-49DB-A8E2-3A49798C93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5776" y="215900"/>
                        <a:ext cx="133191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4" name="Line 14">
            <a:extLst>
              <a:ext uri="{FF2B5EF4-FFF2-40B4-BE49-F238E27FC236}">
                <a16:creationId xmlns:a16="http://schemas.microsoft.com/office/drawing/2014/main" id="{0FF6172E-05C7-42A9-83CA-674AD203D409}"/>
              </a:ext>
            </a:extLst>
          </p:cNvPr>
          <p:cNvSpPr>
            <a:spLocks noChangeShapeType="1"/>
          </p:cNvSpPr>
          <p:nvPr/>
        </p:nvSpPr>
        <p:spPr bwMode="auto">
          <a:xfrm>
            <a:off x="1774825" y="1989139"/>
            <a:ext cx="0" cy="15843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5" name="Line 15">
            <a:extLst>
              <a:ext uri="{FF2B5EF4-FFF2-40B4-BE49-F238E27FC236}">
                <a16:creationId xmlns:a16="http://schemas.microsoft.com/office/drawing/2014/main" id="{830E8B51-188D-4711-979F-9A823432B6FA}"/>
              </a:ext>
            </a:extLst>
          </p:cNvPr>
          <p:cNvSpPr>
            <a:spLocks noChangeShapeType="1"/>
          </p:cNvSpPr>
          <p:nvPr/>
        </p:nvSpPr>
        <p:spPr bwMode="auto">
          <a:xfrm>
            <a:off x="1774825" y="3357563"/>
            <a:ext cx="3168650" cy="0"/>
          </a:xfrm>
          <a:prstGeom prst="line">
            <a:avLst/>
          </a:prstGeom>
          <a:noFill/>
          <a:ln w="12700" cap="sq">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0976" name="Object 16">
            <a:extLst>
              <a:ext uri="{FF2B5EF4-FFF2-40B4-BE49-F238E27FC236}">
                <a16:creationId xmlns:a16="http://schemas.microsoft.com/office/drawing/2014/main" id="{CFCF3011-95C4-4314-8FC6-E6FB57700071}"/>
              </a:ext>
            </a:extLst>
          </p:cNvPr>
          <p:cNvGraphicFramePr>
            <a:graphicFrameLocks noChangeAspect="1"/>
          </p:cNvGraphicFramePr>
          <p:nvPr/>
        </p:nvGraphicFramePr>
        <p:xfrm>
          <a:off x="2927351" y="2924175"/>
          <a:ext cx="576263" cy="469900"/>
        </p:xfrm>
        <a:graphic>
          <a:graphicData uri="http://schemas.openxmlformats.org/presentationml/2006/ole">
            <mc:AlternateContent xmlns:mc="http://schemas.openxmlformats.org/markup-compatibility/2006">
              <mc:Choice xmlns:v="urn:schemas-microsoft-com:vml" Requires="v">
                <p:oleObj r:id="rId10" imgW="279764" imgH="228898" progId="Equation.3">
                  <p:embed/>
                </p:oleObj>
              </mc:Choice>
              <mc:Fallback>
                <p:oleObj r:id="rId10" imgW="279764" imgH="228898" progId="Equation.3">
                  <p:embed/>
                  <p:pic>
                    <p:nvPicPr>
                      <p:cNvPr id="40976" name="Object 16">
                        <a:extLst>
                          <a:ext uri="{FF2B5EF4-FFF2-40B4-BE49-F238E27FC236}">
                            <a16:creationId xmlns:a16="http://schemas.microsoft.com/office/drawing/2014/main" id="{CFCF3011-95C4-4314-8FC6-E6FB577000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7351" y="2924175"/>
                        <a:ext cx="5762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7" name="Line 17">
            <a:extLst>
              <a:ext uri="{FF2B5EF4-FFF2-40B4-BE49-F238E27FC236}">
                <a16:creationId xmlns:a16="http://schemas.microsoft.com/office/drawing/2014/main" id="{E3722493-1070-40B2-86DA-F9C0EF3179B2}"/>
              </a:ext>
            </a:extLst>
          </p:cNvPr>
          <p:cNvSpPr>
            <a:spLocks noChangeShapeType="1"/>
          </p:cNvSpPr>
          <p:nvPr/>
        </p:nvSpPr>
        <p:spPr bwMode="auto">
          <a:xfrm>
            <a:off x="6240464" y="2435225"/>
            <a:ext cx="3887787" cy="0"/>
          </a:xfrm>
          <a:prstGeom prst="line">
            <a:avLst/>
          </a:prstGeom>
          <a:noFill/>
          <a:ln w="12700" cap="sq">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8" name="Line 18">
            <a:extLst>
              <a:ext uri="{FF2B5EF4-FFF2-40B4-BE49-F238E27FC236}">
                <a16:creationId xmlns:a16="http://schemas.microsoft.com/office/drawing/2014/main" id="{6B4702A2-8C45-4648-9DBF-6D5F7F9A0AC3}"/>
              </a:ext>
            </a:extLst>
          </p:cNvPr>
          <p:cNvSpPr>
            <a:spLocks noChangeShapeType="1"/>
          </p:cNvSpPr>
          <p:nvPr/>
        </p:nvSpPr>
        <p:spPr bwMode="auto">
          <a:xfrm>
            <a:off x="6672263" y="404813"/>
            <a:ext cx="0" cy="338455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79" name="Line 19">
            <a:extLst>
              <a:ext uri="{FF2B5EF4-FFF2-40B4-BE49-F238E27FC236}">
                <a16:creationId xmlns:a16="http://schemas.microsoft.com/office/drawing/2014/main" id="{2596A208-D9E1-4680-84E8-B348AE188E3D}"/>
              </a:ext>
            </a:extLst>
          </p:cNvPr>
          <p:cNvSpPr>
            <a:spLocks noChangeShapeType="1"/>
          </p:cNvSpPr>
          <p:nvPr/>
        </p:nvSpPr>
        <p:spPr bwMode="auto">
          <a:xfrm flipH="1" flipV="1">
            <a:off x="6383339" y="765176"/>
            <a:ext cx="3457575" cy="1223963"/>
          </a:xfrm>
          <a:prstGeom prst="line">
            <a:avLst/>
          </a:prstGeom>
          <a:noFill/>
          <a:ln w="38100" cap="sq">
            <a:solidFill>
              <a:schemeClr val="hlink"/>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0" name="Line 20">
            <a:extLst>
              <a:ext uri="{FF2B5EF4-FFF2-40B4-BE49-F238E27FC236}">
                <a16:creationId xmlns:a16="http://schemas.microsoft.com/office/drawing/2014/main" id="{EFA51FBB-7473-46FD-A98F-B38F7985F865}"/>
              </a:ext>
            </a:extLst>
          </p:cNvPr>
          <p:cNvSpPr>
            <a:spLocks noChangeShapeType="1"/>
          </p:cNvSpPr>
          <p:nvPr/>
        </p:nvSpPr>
        <p:spPr bwMode="auto">
          <a:xfrm flipH="1">
            <a:off x="6096001" y="1989139"/>
            <a:ext cx="3687763" cy="503237"/>
          </a:xfrm>
          <a:prstGeom prst="line">
            <a:avLst/>
          </a:prstGeom>
          <a:noFill/>
          <a:ln w="38100" cap="sq">
            <a:solidFill>
              <a:schemeClr val="hlink"/>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1" name="Line 21">
            <a:extLst>
              <a:ext uri="{FF2B5EF4-FFF2-40B4-BE49-F238E27FC236}">
                <a16:creationId xmlns:a16="http://schemas.microsoft.com/office/drawing/2014/main" id="{75EB7606-D9C7-495E-811A-EDD432BAFFEC}"/>
              </a:ext>
            </a:extLst>
          </p:cNvPr>
          <p:cNvSpPr>
            <a:spLocks noChangeShapeType="1"/>
          </p:cNvSpPr>
          <p:nvPr/>
        </p:nvSpPr>
        <p:spPr bwMode="auto">
          <a:xfrm flipH="1">
            <a:off x="6456363" y="1989139"/>
            <a:ext cx="3384550" cy="1800225"/>
          </a:xfrm>
          <a:prstGeom prst="line">
            <a:avLst/>
          </a:prstGeom>
          <a:noFill/>
          <a:ln w="38100" cap="sq">
            <a:solidFill>
              <a:schemeClr val="hlink"/>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2" name="Line 22">
            <a:extLst>
              <a:ext uri="{FF2B5EF4-FFF2-40B4-BE49-F238E27FC236}">
                <a16:creationId xmlns:a16="http://schemas.microsoft.com/office/drawing/2014/main" id="{44F19B8F-0A67-45E6-B3F8-313A3CD1E798}"/>
              </a:ext>
            </a:extLst>
          </p:cNvPr>
          <p:cNvSpPr>
            <a:spLocks noChangeShapeType="1"/>
          </p:cNvSpPr>
          <p:nvPr/>
        </p:nvSpPr>
        <p:spPr bwMode="auto">
          <a:xfrm flipH="1" flipV="1">
            <a:off x="6672263" y="1268414"/>
            <a:ext cx="3168650" cy="720725"/>
          </a:xfrm>
          <a:prstGeom prst="line">
            <a:avLst/>
          </a:prstGeom>
          <a:noFill/>
          <a:ln w="28575" cap="sq">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83" name="Line 23">
            <a:extLst>
              <a:ext uri="{FF2B5EF4-FFF2-40B4-BE49-F238E27FC236}">
                <a16:creationId xmlns:a16="http://schemas.microsoft.com/office/drawing/2014/main" id="{AFD02EF1-6D43-449B-9215-6C75C3863D8F}"/>
              </a:ext>
            </a:extLst>
          </p:cNvPr>
          <p:cNvSpPr>
            <a:spLocks noChangeShapeType="1"/>
          </p:cNvSpPr>
          <p:nvPr/>
        </p:nvSpPr>
        <p:spPr bwMode="auto">
          <a:xfrm flipV="1">
            <a:off x="6672263" y="620714"/>
            <a:ext cx="0" cy="2879725"/>
          </a:xfrm>
          <a:prstGeom prst="line">
            <a:avLst/>
          </a:prstGeom>
          <a:noFill/>
          <a:ln w="57150"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0984" name="Object 24">
            <a:extLst>
              <a:ext uri="{FF2B5EF4-FFF2-40B4-BE49-F238E27FC236}">
                <a16:creationId xmlns:a16="http://schemas.microsoft.com/office/drawing/2014/main" id="{B2523969-1386-4B01-941E-0C475DFD8696}"/>
              </a:ext>
            </a:extLst>
          </p:cNvPr>
          <p:cNvGraphicFramePr>
            <a:graphicFrameLocks noChangeAspect="1"/>
          </p:cNvGraphicFramePr>
          <p:nvPr/>
        </p:nvGraphicFramePr>
        <p:xfrm>
          <a:off x="6496050" y="1341438"/>
          <a:ext cx="1201738" cy="419100"/>
        </p:xfrm>
        <a:graphic>
          <a:graphicData uri="http://schemas.openxmlformats.org/presentationml/2006/ole">
            <mc:AlternateContent xmlns:mc="http://schemas.openxmlformats.org/markup-compatibility/2006">
              <mc:Choice xmlns:v="urn:schemas-microsoft-com:vml" Requires="v">
                <p:oleObj r:id="rId12" imgW="584200" imgH="203200" progId="Equation.3">
                  <p:embed/>
                </p:oleObj>
              </mc:Choice>
              <mc:Fallback>
                <p:oleObj r:id="rId12" imgW="584200" imgH="203200" progId="Equation.3">
                  <p:embed/>
                  <p:pic>
                    <p:nvPicPr>
                      <p:cNvPr id="40984" name="Object 24">
                        <a:extLst>
                          <a:ext uri="{FF2B5EF4-FFF2-40B4-BE49-F238E27FC236}">
                            <a16:creationId xmlns:a16="http://schemas.microsoft.com/office/drawing/2014/main" id="{B2523969-1386-4B01-941E-0C475DFD86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6050" y="1341438"/>
                        <a:ext cx="12017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5" name="Object 25">
            <a:extLst>
              <a:ext uri="{FF2B5EF4-FFF2-40B4-BE49-F238E27FC236}">
                <a16:creationId xmlns:a16="http://schemas.microsoft.com/office/drawing/2014/main" id="{8F22331D-E013-43FC-BD10-7FEAC3991042}"/>
              </a:ext>
            </a:extLst>
          </p:cNvPr>
          <p:cNvGraphicFramePr>
            <a:graphicFrameLocks noChangeAspect="1"/>
          </p:cNvGraphicFramePr>
          <p:nvPr/>
        </p:nvGraphicFramePr>
        <p:xfrm>
          <a:off x="6645276" y="2414588"/>
          <a:ext cx="314325" cy="366712"/>
        </p:xfrm>
        <a:graphic>
          <a:graphicData uri="http://schemas.openxmlformats.org/presentationml/2006/ole">
            <mc:AlternateContent xmlns:mc="http://schemas.openxmlformats.org/markup-compatibility/2006">
              <mc:Choice xmlns:v="urn:schemas-microsoft-com:vml" Requires="v">
                <p:oleObj r:id="rId14" imgW="152400" imgH="177800" progId="Equation.3">
                  <p:embed/>
                </p:oleObj>
              </mc:Choice>
              <mc:Fallback>
                <p:oleObj r:id="rId14" imgW="152400" imgH="177800" progId="Equation.3">
                  <p:embed/>
                  <p:pic>
                    <p:nvPicPr>
                      <p:cNvPr id="40985" name="Object 25">
                        <a:extLst>
                          <a:ext uri="{FF2B5EF4-FFF2-40B4-BE49-F238E27FC236}">
                            <a16:creationId xmlns:a16="http://schemas.microsoft.com/office/drawing/2014/main" id="{8F22331D-E013-43FC-BD10-7FEAC39910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5276" y="2414588"/>
                        <a:ext cx="3143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6" name="Object 26">
            <a:extLst>
              <a:ext uri="{FF2B5EF4-FFF2-40B4-BE49-F238E27FC236}">
                <a16:creationId xmlns:a16="http://schemas.microsoft.com/office/drawing/2014/main" id="{D6C64183-6C6B-419E-9411-BBC1B8627930}"/>
              </a:ext>
            </a:extLst>
          </p:cNvPr>
          <p:cNvGraphicFramePr>
            <a:graphicFrameLocks noChangeAspect="1"/>
          </p:cNvGraphicFramePr>
          <p:nvPr/>
        </p:nvGraphicFramePr>
        <p:xfrm>
          <a:off x="10118726" y="2441576"/>
          <a:ext cx="314325" cy="339725"/>
        </p:xfrm>
        <a:graphic>
          <a:graphicData uri="http://schemas.openxmlformats.org/presentationml/2006/ole">
            <mc:AlternateContent xmlns:mc="http://schemas.openxmlformats.org/markup-compatibility/2006">
              <mc:Choice xmlns:v="urn:schemas-microsoft-com:vml" Requires="v">
                <p:oleObj r:id="rId15" imgW="152532" imgH="165243" progId="Equation.3">
                  <p:embed/>
                </p:oleObj>
              </mc:Choice>
              <mc:Fallback>
                <p:oleObj r:id="rId15" imgW="152532" imgH="165243" progId="Equation.3">
                  <p:embed/>
                  <p:pic>
                    <p:nvPicPr>
                      <p:cNvPr id="40986" name="Object 26">
                        <a:extLst>
                          <a:ext uri="{FF2B5EF4-FFF2-40B4-BE49-F238E27FC236}">
                            <a16:creationId xmlns:a16="http://schemas.microsoft.com/office/drawing/2014/main" id="{D6C64183-6C6B-419E-9411-BBC1B862793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18726" y="2441576"/>
                        <a:ext cx="3143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7" name="Object 27">
            <a:extLst>
              <a:ext uri="{FF2B5EF4-FFF2-40B4-BE49-F238E27FC236}">
                <a16:creationId xmlns:a16="http://schemas.microsoft.com/office/drawing/2014/main" id="{35A4DE5C-9EAE-46D5-BAE2-AA663B24EF06}"/>
              </a:ext>
            </a:extLst>
          </p:cNvPr>
          <p:cNvGraphicFramePr>
            <a:graphicFrameLocks noChangeAspect="1"/>
          </p:cNvGraphicFramePr>
          <p:nvPr/>
        </p:nvGraphicFramePr>
        <p:xfrm>
          <a:off x="9872663" y="1766888"/>
          <a:ext cx="366712" cy="366712"/>
        </p:xfrm>
        <a:graphic>
          <a:graphicData uri="http://schemas.openxmlformats.org/presentationml/2006/ole">
            <mc:AlternateContent xmlns:mc="http://schemas.openxmlformats.org/markup-compatibility/2006">
              <mc:Choice xmlns:v="urn:schemas-microsoft-com:vml" Requires="v">
                <p:oleObj r:id="rId17" imgW="177800" imgH="177800" progId="Equation.3">
                  <p:embed/>
                </p:oleObj>
              </mc:Choice>
              <mc:Fallback>
                <p:oleObj r:id="rId17" imgW="177800" imgH="177800" progId="Equation.3">
                  <p:embed/>
                  <p:pic>
                    <p:nvPicPr>
                      <p:cNvPr id="40987" name="Object 27">
                        <a:extLst>
                          <a:ext uri="{FF2B5EF4-FFF2-40B4-BE49-F238E27FC236}">
                            <a16:creationId xmlns:a16="http://schemas.microsoft.com/office/drawing/2014/main" id="{35A4DE5C-9EAE-46D5-BAE2-AA663B24EF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72663" y="1766888"/>
                        <a:ext cx="36671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8" name="Object 28">
            <a:extLst>
              <a:ext uri="{FF2B5EF4-FFF2-40B4-BE49-F238E27FC236}">
                <a16:creationId xmlns:a16="http://schemas.microsoft.com/office/drawing/2014/main" id="{FFDF1916-5A53-4E21-9029-A5D58598D584}"/>
              </a:ext>
            </a:extLst>
          </p:cNvPr>
          <p:cNvGraphicFramePr>
            <a:graphicFrameLocks noChangeAspect="1"/>
          </p:cNvGraphicFramePr>
          <p:nvPr/>
        </p:nvGraphicFramePr>
        <p:xfrm>
          <a:off x="6600826" y="404814"/>
          <a:ext cx="1331913" cy="446087"/>
        </p:xfrm>
        <a:graphic>
          <a:graphicData uri="http://schemas.openxmlformats.org/presentationml/2006/ole">
            <mc:AlternateContent xmlns:mc="http://schemas.openxmlformats.org/markup-compatibility/2006">
              <mc:Choice xmlns:v="urn:schemas-microsoft-com:vml" Requires="v">
                <p:oleObj r:id="rId19" imgW="647419" imgH="215806" progId="Equation.3">
                  <p:embed/>
                </p:oleObj>
              </mc:Choice>
              <mc:Fallback>
                <p:oleObj r:id="rId19" imgW="647419" imgH="215806" progId="Equation.3">
                  <p:embed/>
                  <p:pic>
                    <p:nvPicPr>
                      <p:cNvPr id="40988" name="Object 28">
                        <a:extLst>
                          <a:ext uri="{FF2B5EF4-FFF2-40B4-BE49-F238E27FC236}">
                            <a16:creationId xmlns:a16="http://schemas.microsoft.com/office/drawing/2014/main" id="{FFDF1916-5A53-4E21-9029-A5D58598D58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00826" y="404814"/>
                        <a:ext cx="133191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89" name="Line 29">
            <a:extLst>
              <a:ext uri="{FF2B5EF4-FFF2-40B4-BE49-F238E27FC236}">
                <a16:creationId xmlns:a16="http://schemas.microsoft.com/office/drawing/2014/main" id="{438DC07D-D13F-4CB9-8F70-4C1E2BC48C13}"/>
              </a:ext>
            </a:extLst>
          </p:cNvPr>
          <p:cNvSpPr>
            <a:spLocks noChangeShapeType="1"/>
          </p:cNvSpPr>
          <p:nvPr/>
        </p:nvSpPr>
        <p:spPr bwMode="auto">
          <a:xfrm>
            <a:off x="9840913" y="1989139"/>
            <a:ext cx="0" cy="15843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990" name="Line 30">
            <a:extLst>
              <a:ext uri="{FF2B5EF4-FFF2-40B4-BE49-F238E27FC236}">
                <a16:creationId xmlns:a16="http://schemas.microsoft.com/office/drawing/2014/main" id="{AD9DB409-B66F-4E1C-8B30-252B89009155}"/>
              </a:ext>
            </a:extLst>
          </p:cNvPr>
          <p:cNvSpPr>
            <a:spLocks noChangeShapeType="1"/>
          </p:cNvSpPr>
          <p:nvPr/>
        </p:nvSpPr>
        <p:spPr bwMode="auto">
          <a:xfrm>
            <a:off x="6672263" y="3357563"/>
            <a:ext cx="3168650" cy="0"/>
          </a:xfrm>
          <a:prstGeom prst="line">
            <a:avLst/>
          </a:prstGeom>
          <a:noFill/>
          <a:ln w="12700" cap="sq">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0991" name="Object 31">
            <a:extLst>
              <a:ext uri="{FF2B5EF4-FFF2-40B4-BE49-F238E27FC236}">
                <a16:creationId xmlns:a16="http://schemas.microsoft.com/office/drawing/2014/main" id="{10309497-02B1-42B2-AA72-B5704D7FB0D1}"/>
              </a:ext>
            </a:extLst>
          </p:cNvPr>
          <p:cNvGraphicFramePr>
            <a:graphicFrameLocks noChangeAspect="1"/>
          </p:cNvGraphicFramePr>
          <p:nvPr/>
        </p:nvGraphicFramePr>
        <p:xfrm>
          <a:off x="8256588" y="2924175"/>
          <a:ext cx="341312" cy="469900"/>
        </p:xfrm>
        <a:graphic>
          <a:graphicData uri="http://schemas.openxmlformats.org/presentationml/2006/ole">
            <mc:AlternateContent xmlns:mc="http://schemas.openxmlformats.org/markup-compatibility/2006">
              <mc:Choice xmlns:v="urn:schemas-microsoft-com:vml" Requires="v">
                <p:oleObj r:id="rId21" imgW="165172" imgH="228699" progId="Equation.3">
                  <p:embed/>
                </p:oleObj>
              </mc:Choice>
              <mc:Fallback>
                <p:oleObj r:id="rId21" imgW="165172" imgH="228699" progId="Equation.3">
                  <p:embed/>
                  <p:pic>
                    <p:nvPicPr>
                      <p:cNvPr id="40991" name="Object 31">
                        <a:extLst>
                          <a:ext uri="{FF2B5EF4-FFF2-40B4-BE49-F238E27FC236}">
                            <a16:creationId xmlns:a16="http://schemas.microsoft.com/office/drawing/2014/main" id="{10309497-02B1-42B2-AA72-B5704D7FB0D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6588" y="2924175"/>
                        <a:ext cx="341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2" name="Arc 32">
            <a:extLst>
              <a:ext uri="{FF2B5EF4-FFF2-40B4-BE49-F238E27FC236}">
                <a16:creationId xmlns:a16="http://schemas.microsoft.com/office/drawing/2014/main" id="{C4EEFCFD-51FA-4A4E-917F-6F14099A3809}"/>
              </a:ext>
            </a:extLst>
          </p:cNvPr>
          <p:cNvSpPr>
            <a:spLocks/>
          </p:cNvSpPr>
          <p:nvPr/>
        </p:nvSpPr>
        <p:spPr bwMode="auto">
          <a:xfrm flipH="1">
            <a:off x="6470651" y="931864"/>
            <a:ext cx="3313113" cy="2852737"/>
          </a:xfrm>
          <a:custGeom>
            <a:avLst/>
            <a:gdLst>
              <a:gd name="T0" fmla="*/ 3111412 w 21600"/>
              <a:gd name="T1" fmla="*/ 0 h 18606"/>
              <a:gd name="T2" fmla="*/ 2834552 w 21600"/>
              <a:gd name="T3" fmla="*/ 2852737 h 18606"/>
              <a:gd name="T4" fmla="*/ 0 w 21600"/>
              <a:gd name="T5" fmla="*/ 1138120 h 18606"/>
              <a:gd name="T6" fmla="*/ 0 60000 65536"/>
              <a:gd name="T7" fmla="*/ 0 60000 65536"/>
              <a:gd name="T8" fmla="*/ 0 60000 65536"/>
            </a:gdLst>
            <a:ahLst/>
            <a:cxnLst>
              <a:cxn ang="T6">
                <a:pos x="T0" y="T1"/>
              </a:cxn>
              <a:cxn ang="T7">
                <a:pos x="T2" y="T3"/>
              </a:cxn>
              <a:cxn ang="T8">
                <a:pos x="T4" y="T5"/>
              </a:cxn>
            </a:cxnLst>
            <a:rect l="0" t="0" r="r" b="b"/>
            <a:pathLst>
              <a:path w="21600" h="18606" fill="none" extrusionOk="0">
                <a:moveTo>
                  <a:pt x="20284" y="0"/>
                </a:moveTo>
                <a:cubicBezTo>
                  <a:pt x="21154" y="2378"/>
                  <a:pt x="21600" y="4890"/>
                  <a:pt x="21600" y="7423"/>
                </a:cubicBezTo>
                <a:cubicBezTo>
                  <a:pt x="21600" y="11365"/>
                  <a:pt x="20520" y="15232"/>
                  <a:pt x="18479" y="18605"/>
                </a:cubicBezTo>
              </a:path>
              <a:path w="21600" h="18606" stroke="0" extrusionOk="0">
                <a:moveTo>
                  <a:pt x="20284" y="0"/>
                </a:moveTo>
                <a:cubicBezTo>
                  <a:pt x="21154" y="2378"/>
                  <a:pt x="21600" y="4890"/>
                  <a:pt x="21600" y="7423"/>
                </a:cubicBezTo>
                <a:cubicBezTo>
                  <a:pt x="21600" y="11365"/>
                  <a:pt x="20520" y="15232"/>
                  <a:pt x="18479" y="18605"/>
                </a:cubicBezTo>
                <a:lnTo>
                  <a:pt x="0" y="7423"/>
                </a:lnTo>
                <a:lnTo>
                  <a:pt x="20284" y="0"/>
                </a:lnTo>
                <a:close/>
              </a:path>
            </a:pathLst>
          </a:custGeom>
          <a:noFill/>
          <a:ln w="38100" cap="sq"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0993" name="Object 33">
            <a:extLst>
              <a:ext uri="{FF2B5EF4-FFF2-40B4-BE49-F238E27FC236}">
                <a16:creationId xmlns:a16="http://schemas.microsoft.com/office/drawing/2014/main" id="{291E955A-20FC-49D8-B39D-54D6998150F8}"/>
              </a:ext>
            </a:extLst>
          </p:cNvPr>
          <p:cNvGraphicFramePr>
            <a:graphicFrameLocks noChangeAspect="1"/>
          </p:cNvGraphicFramePr>
          <p:nvPr/>
        </p:nvGraphicFramePr>
        <p:xfrm>
          <a:off x="2711450" y="4941889"/>
          <a:ext cx="5862638" cy="769937"/>
        </p:xfrm>
        <a:graphic>
          <a:graphicData uri="http://schemas.openxmlformats.org/presentationml/2006/ole">
            <mc:AlternateContent xmlns:mc="http://schemas.openxmlformats.org/markup-compatibility/2006">
              <mc:Choice xmlns:v="urn:schemas-microsoft-com:vml" Requires="v">
                <p:oleObj r:id="rId23" imgW="2222500" imgH="292100" progId="Equation.3">
                  <p:embed/>
                </p:oleObj>
              </mc:Choice>
              <mc:Fallback>
                <p:oleObj r:id="rId23" imgW="2222500" imgH="292100" progId="Equation.3">
                  <p:embed/>
                  <p:pic>
                    <p:nvPicPr>
                      <p:cNvPr id="40993" name="Object 33">
                        <a:extLst>
                          <a:ext uri="{FF2B5EF4-FFF2-40B4-BE49-F238E27FC236}">
                            <a16:creationId xmlns:a16="http://schemas.microsoft.com/office/drawing/2014/main" id="{291E955A-20FC-49D8-B39D-54D6998150F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11450" y="4941889"/>
                        <a:ext cx="586263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4" name="Object 34">
            <a:extLst>
              <a:ext uri="{FF2B5EF4-FFF2-40B4-BE49-F238E27FC236}">
                <a16:creationId xmlns:a16="http://schemas.microsoft.com/office/drawing/2014/main" id="{9F5EF5EC-8D86-40BD-BBD1-F84360D89C85}"/>
              </a:ext>
            </a:extLst>
          </p:cNvPr>
          <p:cNvGraphicFramePr>
            <a:graphicFrameLocks noChangeAspect="1"/>
          </p:cNvGraphicFramePr>
          <p:nvPr/>
        </p:nvGraphicFramePr>
        <p:xfrm>
          <a:off x="1563689" y="1125539"/>
          <a:ext cx="1724025" cy="471487"/>
        </p:xfrm>
        <a:graphic>
          <a:graphicData uri="http://schemas.openxmlformats.org/presentationml/2006/ole">
            <mc:AlternateContent xmlns:mc="http://schemas.openxmlformats.org/markup-compatibility/2006">
              <mc:Choice xmlns:v="urn:schemas-microsoft-com:vml" Requires="v">
                <p:oleObj r:id="rId25" imgW="838564" imgH="228699" progId="Equation.3">
                  <p:embed/>
                </p:oleObj>
              </mc:Choice>
              <mc:Fallback>
                <p:oleObj r:id="rId25" imgW="838564" imgH="228699" progId="Equation.3">
                  <p:embed/>
                  <p:pic>
                    <p:nvPicPr>
                      <p:cNvPr id="40994" name="Object 34">
                        <a:extLst>
                          <a:ext uri="{FF2B5EF4-FFF2-40B4-BE49-F238E27FC236}">
                            <a16:creationId xmlns:a16="http://schemas.microsoft.com/office/drawing/2014/main" id="{9F5EF5EC-8D86-40BD-BBD1-F84360D89C8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63689" y="1125539"/>
                        <a:ext cx="1724025"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5" name="Object 35">
            <a:extLst>
              <a:ext uri="{FF2B5EF4-FFF2-40B4-BE49-F238E27FC236}">
                <a16:creationId xmlns:a16="http://schemas.microsoft.com/office/drawing/2014/main" id="{5AF24295-2CF8-485D-9B78-BA5B453EAC1E}"/>
              </a:ext>
            </a:extLst>
          </p:cNvPr>
          <p:cNvGraphicFramePr>
            <a:graphicFrameLocks noChangeAspect="1"/>
          </p:cNvGraphicFramePr>
          <p:nvPr/>
        </p:nvGraphicFramePr>
        <p:xfrm>
          <a:off x="8842375" y="1228725"/>
          <a:ext cx="1646238" cy="471488"/>
        </p:xfrm>
        <a:graphic>
          <a:graphicData uri="http://schemas.openxmlformats.org/presentationml/2006/ole">
            <mc:AlternateContent xmlns:mc="http://schemas.openxmlformats.org/markup-compatibility/2006">
              <mc:Choice xmlns:v="urn:schemas-microsoft-com:vml" Requires="v">
                <p:oleObj r:id="rId27" imgW="800100" imgH="228600" progId="Equation.3">
                  <p:embed/>
                </p:oleObj>
              </mc:Choice>
              <mc:Fallback>
                <p:oleObj r:id="rId27" imgW="800100" imgH="228600" progId="Equation.3">
                  <p:embed/>
                  <p:pic>
                    <p:nvPicPr>
                      <p:cNvPr id="40995" name="Object 35">
                        <a:extLst>
                          <a:ext uri="{FF2B5EF4-FFF2-40B4-BE49-F238E27FC236}">
                            <a16:creationId xmlns:a16="http://schemas.microsoft.com/office/drawing/2014/main" id="{5AF24295-2CF8-485D-9B78-BA5B453EAC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842375" y="1228725"/>
                        <a:ext cx="164623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6" name="Object 36">
            <a:extLst>
              <a:ext uri="{FF2B5EF4-FFF2-40B4-BE49-F238E27FC236}">
                <a16:creationId xmlns:a16="http://schemas.microsoft.com/office/drawing/2014/main" id="{1163CCEF-E75A-4CB9-AB29-1A538DB8498D}"/>
              </a:ext>
            </a:extLst>
          </p:cNvPr>
          <p:cNvGraphicFramePr>
            <a:graphicFrameLocks noChangeAspect="1"/>
          </p:cNvGraphicFramePr>
          <p:nvPr/>
        </p:nvGraphicFramePr>
        <p:xfrm>
          <a:off x="1703389" y="1628776"/>
          <a:ext cx="287337" cy="366713"/>
        </p:xfrm>
        <a:graphic>
          <a:graphicData uri="http://schemas.openxmlformats.org/presentationml/2006/ole">
            <mc:AlternateContent xmlns:mc="http://schemas.openxmlformats.org/markup-compatibility/2006">
              <mc:Choice xmlns:v="urn:schemas-microsoft-com:vml" Requires="v">
                <p:oleObj r:id="rId29" imgW="139761" imgH="177877" progId="Equation.3">
                  <p:embed/>
                </p:oleObj>
              </mc:Choice>
              <mc:Fallback>
                <p:oleObj r:id="rId29" imgW="139761" imgH="177877" progId="Equation.3">
                  <p:embed/>
                  <p:pic>
                    <p:nvPicPr>
                      <p:cNvPr id="40996" name="Object 36">
                        <a:extLst>
                          <a:ext uri="{FF2B5EF4-FFF2-40B4-BE49-F238E27FC236}">
                            <a16:creationId xmlns:a16="http://schemas.microsoft.com/office/drawing/2014/main" id="{1163CCEF-E75A-4CB9-AB29-1A538DB8498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03389" y="1628776"/>
                        <a:ext cx="28733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97" name="Text Box 37">
            <a:extLst>
              <a:ext uri="{FF2B5EF4-FFF2-40B4-BE49-F238E27FC236}">
                <a16:creationId xmlns:a16="http://schemas.microsoft.com/office/drawing/2014/main" id="{7D7443BE-424D-4CEA-B935-A4ADFBFC39DD}"/>
              </a:ext>
            </a:extLst>
          </p:cNvPr>
          <p:cNvSpPr txBox="1">
            <a:spLocks noChangeArrowheads="1"/>
          </p:cNvSpPr>
          <p:nvPr/>
        </p:nvSpPr>
        <p:spPr bwMode="auto">
          <a:xfrm>
            <a:off x="3575050" y="4005263"/>
            <a:ext cx="480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a:t>轴外一点发散和汇聚的球面波</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07AB8E14-F610-4F96-922F-894BE720F432}"/>
              </a:ext>
            </a:extLst>
          </p:cNvPr>
          <p:cNvSpPr txBox="1">
            <a:spLocks noChangeArrowheads="1"/>
          </p:cNvSpPr>
          <p:nvPr/>
        </p:nvSpPr>
        <p:spPr bwMode="auto">
          <a:xfrm>
            <a:off x="2438400" y="914401"/>
            <a:ext cx="693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    如果点光源在轴外（</a:t>
            </a:r>
            <a:r>
              <a:rPr lang="zh-CN" altLang="zh-CN" sz="2400">
                <a:latin typeface="Times New Roman" panose="02020603050405020304" pitchFamily="18" charset="0"/>
              </a:rPr>
              <a:t>x</a:t>
            </a:r>
            <a:r>
              <a:rPr lang="zh-CN" altLang="zh-CN" sz="2400" baseline="-300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y</a:t>
            </a:r>
            <a:r>
              <a:rPr lang="zh-CN" altLang="zh-CN" sz="2400" baseline="-30000">
                <a:latin typeface="Times New Roman" panose="02020603050405020304" pitchFamily="18" charset="0"/>
              </a:rPr>
              <a:t>0</a:t>
            </a:r>
            <a:r>
              <a:rPr lang="zh-CN" altLang="zh-CN" sz="2400">
                <a:latin typeface="宋体" panose="02010600030101010101" pitchFamily="2" charset="-122"/>
              </a:rPr>
              <a:t>，±</a:t>
            </a:r>
            <a:r>
              <a:rPr lang="zh-CN" altLang="zh-CN" sz="2400">
                <a:latin typeface="Times New Roman" panose="02020603050405020304" pitchFamily="18" charset="0"/>
              </a:rPr>
              <a:t>z</a:t>
            </a:r>
            <a:r>
              <a:rPr lang="zh-CN" altLang="zh-CN" sz="2400" baseline="-30000">
                <a:latin typeface="Times New Roman" panose="02020603050405020304" pitchFamily="18" charset="0"/>
              </a:rPr>
              <a:t>0</a:t>
            </a:r>
            <a:r>
              <a:rPr lang="zh-CN" altLang="zh-CN" sz="2400">
                <a:latin typeface="宋体" panose="02010600030101010101" pitchFamily="2" charset="-122"/>
              </a:rPr>
              <a:t>），则发出和汇聚的球面波分别为</a:t>
            </a:r>
            <a:r>
              <a:rPr lang="zh-CN" altLang="zh-CN" sz="2400">
                <a:latin typeface="Times New Roman" panose="02020603050405020304" pitchFamily="18" charset="0"/>
              </a:rPr>
              <a:t> </a:t>
            </a:r>
          </a:p>
        </p:txBody>
      </p:sp>
      <p:graphicFrame>
        <p:nvGraphicFramePr>
          <p:cNvPr id="41987" name="Object 3">
            <a:extLst>
              <a:ext uri="{FF2B5EF4-FFF2-40B4-BE49-F238E27FC236}">
                <a16:creationId xmlns:a16="http://schemas.microsoft.com/office/drawing/2014/main" id="{8AEDDEB1-1037-4D1C-AF63-F43AB0B51825}"/>
              </a:ext>
            </a:extLst>
          </p:cNvPr>
          <p:cNvGraphicFramePr>
            <a:graphicFrameLocks noChangeAspect="1"/>
          </p:cNvGraphicFramePr>
          <p:nvPr/>
        </p:nvGraphicFramePr>
        <p:xfrm>
          <a:off x="2743200" y="1752600"/>
          <a:ext cx="6934200" cy="2078038"/>
        </p:xfrm>
        <a:graphic>
          <a:graphicData uri="http://schemas.openxmlformats.org/presentationml/2006/ole">
            <mc:AlternateContent xmlns:mc="http://schemas.openxmlformats.org/markup-compatibility/2006">
              <mc:Choice xmlns:v="urn:schemas-microsoft-com:vml" Requires="v">
                <p:oleObj r:id="rId2" imgW="2628900" imgH="787400" progId="Equation.3">
                  <p:embed/>
                </p:oleObj>
              </mc:Choice>
              <mc:Fallback>
                <p:oleObj r:id="rId2" imgW="2628900" imgH="787400" progId="Equation.3">
                  <p:embed/>
                  <p:pic>
                    <p:nvPicPr>
                      <p:cNvPr id="41987" name="Object 3">
                        <a:extLst>
                          <a:ext uri="{FF2B5EF4-FFF2-40B4-BE49-F238E27FC236}">
                            <a16:creationId xmlns:a16="http://schemas.microsoft.com/office/drawing/2014/main" id="{8AEDDEB1-1037-4D1C-AF63-F43AB0B51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752600"/>
                        <a:ext cx="693420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8" name="Object 4">
            <a:extLst>
              <a:ext uri="{FF2B5EF4-FFF2-40B4-BE49-F238E27FC236}">
                <a16:creationId xmlns:a16="http://schemas.microsoft.com/office/drawing/2014/main" id="{C0CF4F78-F947-4CD4-9D6F-E3B7C897C034}"/>
              </a:ext>
            </a:extLst>
          </p:cNvPr>
          <p:cNvGraphicFramePr>
            <a:graphicFrameLocks noChangeAspect="1"/>
          </p:cNvGraphicFramePr>
          <p:nvPr/>
        </p:nvGraphicFramePr>
        <p:xfrm>
          <a:off x="2743200" y="4329114"/>
          <a:ext cx="6934200" cy="2008187"/>
        </p:xfrm>
        <a:graphic>
          <a:graphicData uri="http://schemas.openxmlformats.org/presentationml/2006/ole">
            <mc:AlternateContent xmlns:mc="http://schemas.openxmlformats.org/markup-compatibility/2006">
              <mc:Choice xmlns:v="urn:schemas-microsoft-com:vml" Requires="v">
                <p:oleObj r:id="rId4" imgW="2717800" imgH="787400" progId="Equation.3">
                  <p:embed/>
                </p:oleObj>
              </mc:Choice>
              <mc:Fallback>
                <p:oleObj r:id="rId4" imgW="2717800" imgH="787400" progId="Equation.3">
                  <p:embed/>
                  <p:pic>
                    <p:nvPicPr>
                      <p:cNvPr id="41988" name="Object 4">
                        <a:extLst>
                          <a:ext uri="{FF2B5EF4-FFF2-40B4-BE49-F238E27FC236}">
                            <a16:creationId xmlns:a16="http://schemas.microsoft.com/office/drawing/2014/main" id="{C0CF4F78-F947-4CD4-9D6F-E3B7C897C0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329114"/>
                        <a:ext cx="6934200"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7FAC86-DB31-419E-AD78-CCE97E06DB53}"/>
              </a:ext>
            </a:extLst>
          </p:cNvPr>
          <p:cNvSpPr>
            <a:spLocks noGrp="1" noChangeArrowheads="1"/>
          </p:cNvSpPr>
          <p:nvPr>
            <p:ph type="title"/>
          </p:nvPr>
        </p:nvSpPr>
        <p:spPr/>
        <p:txBody>
          <a:bodyPr/>
          <a:lstStyle/>
          <a:p>
            <a:pPr eaLnBrk="1" hangingPunct="1"/>
            <a:r>
              <a:rPr lang="zh-CN" altLang="zh-CN"/>
              <a:t>4</a:t>
            </a:r>
            <a:r>
              <a:rPr lang="zh-CN" altLang="zh-CN">
                <a:latin typeface="宋体" panose="02010600030101010101" pitchFamily="2" charset="-122"/>
              </a:rPr>
              <a:t>．光波的复振幅描述</a:t>
            </a:r>
            <a:r>
              <a:rPr lang="zh-CN" altLang="zh-CN"/>
              <a:t> </a:t>
            </a:r>
          </a:p>
        </p:txBody>
      </p:sp>
      <p:sp>
        <p:nvSpPr>
          <p:cNvPr id="43011" name="Rectangle 3">
            <a:extLst>
              <a:ext uri="{FF2B5EF4-FFF2-40B4-BE49-F238E27FC236}">
                <a16:creationId xmlns:a16="http://schemas.microsoft.com/office/drawing/2014/main" id="{29C71A44-DD6F-4850-BD14-E4561BE8B9B3}"/>
              </a:ext>
            </a:extLst>
          </p:cNvPr>
          <p:cNvSpPr>
            <a:spLocks noGrp="1" noChangeArrowheads="1"/>
          </p:cNvSpPr>
          <p:nvPr>
            <p:ph type="body" idx="1"/>
          </p:nvPr>
        </p:nvSpPr>
        <p:spPr>
          <a:xfrm>
            <a:off x="1981200" y="1600200"/>
            <a:ext cx="8229600" cy="2012950"/>
          </a:xfrm>
        </p:spPr>
        <p:txBody>
          <a:bodyPr/>
          <a:lstStyle/>
          <a:p>
            <a:pPr eaLnBrk="1" hangingPunct="1"/>
            <a:r>
              <a:rPr lang="zh-CN" altLang="zh-CN"/>
              <a:t>由于可以用复指数的实部或虚部表示余弦或正弦函数，所以可以用复数来描述光波的振动</a:t>
            </a:r>
          </a:p>
        </p:txBody>
      </p:sp>
      <p:graphicFrame>
        <p:nvGraphicFramePr>
          <p:cNvPr id="43012" name="Object 4">
            <a:extLst>
              <a:ext uri="{FF2B5EF4-FFF2-40B4-BE49-F238E27FC236}">
                <a16:creationId xmlns:a16="http://schemas.microsoft.com/office/drawing/2014/main" id="{9E032D9B-618D-420A-99FA-4AF55C69D614}"/>
              </a:ext>
            </a:extLst>
          </p:cNvPr>
          <p:cNvGraphicFramePr>
            <a:graphicFrameLocks noChangeAspect="1"/>
          </p:cNvGraphicFramePr>
          <p:nvPr/>
        </p:nvGraphicFramePr>
        <p:xfrm>
          <a:off x="2895600" y="3068639"/>
          <a:ext cx="5410200" cy="790575"/>
        </p:xfrm>
        <a:graphic>
          <a:graphicData uri="http://schemas.openxmlformats.org/presentationml/2006/ole">
            <mc:AlternateContent xmlns:mc="http://schemas.openxmlformats.org/markup-compatibility/2006">
              <mc:Choice xmlns:v="urn:schemas-microsoft-com:vml" Requires="v">
                <p:oleObj r:id="rId2" imgW="1498600" imgH="241300" progId="Equation.3">
                  <p:embed/>
                </p:oleObj>
              </mc:Choice>
              <mc:Fallback>
                <p:oleObj r:id="rId2" imgW="1498600" imgH="241300" progId="Equation.3">
                  <p:embed/>
                  <p:pic>
                    <p:nvPicPr>
                      <p:cNvPr id="43012" name="Object 4">
                        <a:extLst>
                          <a:ext uri="{FF2B5EF4-FFF2-40B4-BE49-F238E27FC236}">
                            <a16:creationId xmlns:a16="http://schemas.microsoft.com/office/drawing/2014/main" id="{9E032D9B-618D-420A-99FA-4AF55C69D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068639"/>
                        <a:ext cx="54102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3" name="Object 5">
            <a:extLst>
              <a:ext uri="{FF2B5EF4-FFF2-40B4-BE49-F238E27FC236}">
                <a16:creationId xmlns:a16="http://schemas.microsoft.com/office/drawing/2014/main" id="{22F847B3-9A4A-4180-82E2-30548E2F5362}"/>
              </a:ext>
            </a:extLst>
          </p:cNvPr>
          <p:cNvGraphicFramePr>
            <a:graphicFrameLocks noChangeAspect="1"/>
          </p:cNvGraphicFramePr>
          <p:nvPr/>
        </p:nvGraphicFramePr>
        <p:xfrm>
          <a:off x="4572001" y="3906838"/>
          <a:ext cx="3903663" cy="785812"/>
        </p:xfrm>
        <a:graphic>
          <a:graphicData uri="http://schemas.openxmlformats.org/presentationml/2006/ole">
            <mc:AlternateContent xmlns:mc="http://schemas.openxmlformats.org/markup-compatibility/2006">
              <mc:Choice xmlns:v="urn:schemas-microsoft-com:vml" Requires="v">
                <p:oleObj r:id="rId4" imgW="1029147" imgH="228699" progId="Equation.3">
                  <p:embed/>
                </p:oleObj>
              </mc:Choice>
              <mc:Fallback>
                <p:oleObj r:id="rId4" imgW="1029147" imgH="228699" progId="Equation.3">
                  <p:embed/>
                  <p:pic>
                    <p:nvPicPr>
                      <p:cNvPr id="43013" name="Object 5">
                        <a:extLst>
                          <a:ext uri="{FF2B5EF4-FFF2-40B4-BE49-F238E27FC236}">
                            <a16:creationId xmlns:a16="http://schemas.microsoft.com/office/drawing/2014/main" id="{22F847B3-9A4A-4180-82E2-30548E2F5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3906838"/>
                        <a:ext cx="3903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Text Box 6">
            <a:extLst>
              <a:ext uri="{FF2B5EF4-FFF2-40B4-BE49-F238E27FC236}">
                <a16:creationId xmlns:a16="http://schemas.microsoft.com/office/drawing/2014/main" id="{B431C411-690A-4B9A-B24F-0C2D988D78E0}"/>
              </a:ext>
            </a:extLst>
          </p:cNvPr>
          <p:cNvSpPr txBox="1">
            <a:spLocks noChangeArrowheads="1"/>
          </p:cNvSpPr>
          <p:nvPr/>
        </p:nvSpPr>
        <p:spPr bwMode="auto">
          <a:xfrm>
            <a:off x="2057400" y="405923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指数取正号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3012"/>
                                        </p:tgtEl>
                                        <p:attrNameLst>
                                          <p:attrName>style.visibility</p:attrName>
                                        </p:attrNameLst>
                                      </p:cBhvr>
                                      <p:to>
                                        <p:strVal val="visible"/>
                                      </p:to>
                                    </p:set>
                                    <p:anim calcmode="lin" valueType="num">
                                      <p:cBhvr additive="base">
                                        <p:cTn id="13" dur="500" fill="hold"/>
                                        <p:tgtEl>
                                          <p:spTgt spid="43012"/>
                                        </p:tgtEl>
                                        <p:attrNameLst>
                                          <p:attrName>ppt_x</p:attrName>
                                        </p:attrNameLst>
                                      </p:cBhvr>
                                      <p:tavLst>
                                        <p:tav tm="0">
                                          <p:val>
                                            <p:strVal val="0-#ppt_w/2"/>
                                          </p:val>
                                        </p:tav>
                                        <p:tav tm="100000">
                                          <p:val>
                                            <p:strVal val="#ppt_x"/>
                                          </p:val>
                                        </p:tav>
                                      </p:tavLst>
                                    </p:anim>
                                    <p:anim calcmode="lin" valueType="num">
                                      <p:cBhvr additive="base">
                                        <p:cTn id="14" dur="500" fill="hold"/>
                                        <p:tgtEl>
                                          <p:spTgt spid="430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3013"/>
                                        </p:tgtEl>
                                        <p:attrNameLst>
                                          <p:attrName>style.visibility</p:attrName>
                                        </p:attrNameLst>
                                      </p:cBhvr>
                                      <p:to>
                                        <p:strVal val="visible"/>
                                      </p:to>
                                    </p:set>
                                    <p:anim calcmode="lin" valueType="num">
                                      <p:cBhvr additive="base">
                                        <p:cTn id="19" dur="500" fill="hold"/>
                                        <p:tgtEl>
                                          <p:spTgt spid="43013"/>
                                        </p:tgtEl>
                                        <p:attrNameLst>
                                          <p:attrName>ppt_x</p:attrName>
                                        </p:attrNameLst>
                                      </p:cBhvr>
                                      <p:tavLst>
                                        <p:tav tm="0">
                                          <p:val>
                                            <p:strVal val="0-#ppt_w/2"/>
                                          </p:val>
                                        </p:tav>
                                        <p:tav tm="100000">
                                          <p:val>
                                            <p:strVal val="#ppt_x"/>
                                          </p:val>
                                        </p:tav>
                                      </p:tavLst>
                                    </p:anim>
                                    <p:anim calcmode="lin" valueType="num">
                                      <p:cBhvr additive="base">
                                        <p:cTn id="20" dur="500" fill="hold"/>
                                        <p:tgtEl>
                                          <p:spTgt spid="43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4EB49B9-63A1-4339-91A0-AAE6D572439D}"/>
              </a:ext>
            </a:extLst>
          </p:cNvPr>
          <p:cNvSpPr>
            <a:spLocks noGrp="1" noChangeArrowheads="1"/>
          </p:cNvSpPr>
          <p:nvPr>
            <p:ph type="body" idx="1"/>
          </p:nvPr>
        </p:nvSpPr>
        <p:spPr>
          <a:xfrm>
            <a:off x="2209800" y="914400"/>
            <a:ext cx="7772400" cy="1905000"/>
          </a:xfrm>
        </p:spPr>
        <p:txBody>
          <a:bodyPr/>
          <a:lstStyle/>
          <a:p>
            <a:pPr eaLnBrk="1" hangingPunct="1"/>
            <a:r>
              <a:rPr lang="zh-CN" altLang="zh-CN">
                <a:latin typeface="宋体" panose="02010600030101010101" pitchFamily="2" charset="-122"/>
              </a:rPr>
              <a:t>定态光波的频率都是相等的，可以不写在表达式中。</a:t>
            </a:r>
          </a:p>
          <a:p>
            <a:pPr eaLnBrk="1" hangingPunct="1"/>
            <a:r>
              <a:rPr lang="zh-CN" altLang="zh-CN">
                <a:latin typeface="宋体" panose="02010600030101010101" pitchFamily="2" charset="-122"/>
              </a:rPr>
              <a:t>定态部分，即与时间无关部分为</a:t>
            </a:r>
            <a:r>
              <a:rPr lang="zh-CN" altLang="zh-CN"/>
              <a:t> </a:t>
            </a:r>
          </a:p>
        </p:txBody>
      </p:sp>
      <p:graphicFrame>
        <p:nvGraphicFramePr>
          <p:cNvPr id="44035" name="Object 3">
            <a:extLst>
              <a:ext uri="{FF2B5EF4-FFF2-40B4-BE49-F238E27FC236}">
                <a16:creationId xmlns:a16="http://schemas.microsoft.com/office/drawing/2014/main" id="{68350F66-3EA7-4DDD-AFF4-3F54AA2C8C63}"/>
              </a:ext>
            </a:extLst>
          </p:cNvPr>
          <p:cNvGraphicFramePr>
            <a:graphicFrameLocks noChangeAspect="1"/>
          </p:cNvGraphicFramePr>
          <p:nvPr/>
        </p:nvGraphicFramePr>
        <p:xfrm>
          <a:off x="3200400" y="2438400"/>
          <a:ext cx="4114800" cy="850900"/>
        </p:xfrm>
        <a:graphic>
          <a:graphicData uri="http://schemas.openxmlformats.org/presentationml/2006/ole">
            <mc:AlternateContent xmlns:mc="http://schemas.openxmlformats.org/markup-compatibility/2006">
              <mc:Choice xmlns:v="urn:schemas-microsoft-com:vml" Requires="v">
                <p:oleObj r:id="rId2" imgW="1156202" imgH="241405" progId="Equation.3">
                  <p:embed/>
                </p:oleObj>
              </mc:Choice>
              <mc:Fallback>
                <p:oleObj r:id="rId2" imgW="1156202" imgH="241405" progId="Equation.3">
                  <p:embed/>
                  <p:pic>
                    <p:nvPicPr>
                      <p:cNvPr id="44035" name="Object 3">
                        <a:extLst>
                          <a:ext uri="{FF2B5EF4-FFF2-40B4-BE49-F238E27FC236}">
                            <a16:creationId xmlns:a16="http://schemas.microsoft.com/office/drawing/2014/main" id="{68350F66-3EA7-4DDD-AFF4-3F54AA2C8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38400"/>
                        <a:ext cx="41148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6" name="Text Box 4">
            <a:extLst>
              <a:ext uri="{FF2B5EF4-FFF2-40B4-BE49-F238E27FC236}">
                <a16:creationId xmlns:a16="http://schemas.microsoft.com/office/drawing/2014/main" id="{A6E0B2B1-58FC-4C5E-9AFC-05B14584DAB2}"/>
              </a:ext>
            </a:extLst>
          </p:cNvPr>
          <p:cNvSpPr txBox="1">
            <a:spLocks noChangeArrowheads="1"/>
          </p:cNvSpPr>
          <p:nvPr/>
        </p:nvSpPr>
        <p:spPr bwMode="auto">
          <a:xfrm>
            <a:off x="2590800" y="3352801"/>
            <a:ext cx="71628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宋体" panose="02010600030101010101" pitchFamily="2" charset="-122"/>
              </a:rPr>
              <a:t>   复振幅包含了振幅和位相，直接表示了定态光波在空间</a:t>
            </a:r>
            <a:r>
              <a:rPr lang="zh-CN" altLang="zh-CN" sz="3200">
                <a:latin typeface="Times New Roman" panose="02020603050405020304" pitchFamily="18" charset="0"/>
              </a:rPr>
              <a:t>P</a:t>
            </a:r>
            <a:r>
              <a:rPr lang="zh-CN" altLang="zh-CN" sz="3200">
                <a:latin typeface="宋体" panose="02010600030101010101" pitchFamily="2" charset="-122"/>
              </a:rPr>
              <a:t>点的振动，或者说复振幅表示了波在空间的分布情况。所以，凡是需要用振动描述的地方，都可以用复振幅代表。</a:t>
            </a:r>
            <a:r>
              <a:rPr lang="zh-CN" altLang="zh-CN" sz="32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0-#ppt_w/2"/>
                                          </p:val>
                                        </p:tav>
                                        <p:tav tm="100000">
                                          <p:val>
                                            <p:strVal val="#ppt_x"/>
                                          </p:val>
                                        </p:tav>
                                      </p:tavLst>
                                    </p:anim>
                                    <p:anim calcmode="lin" valueType="num">
                                      <p:cBhvr additive="base">
                                        <p:cTn id="8" dur="500" fill="hold"/>
                                        <p:tgtEl>
                                          <p:spTgt spid="4403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036"/>
                                        </p:tgtEl>
                                        <p:attrNameLst>
                                          <p:attrName>style.visibility</p:attrName>
                                        </p:attrNameLst>
                                      </p:cBhvr>
                                      <p:to>
                                        <p:strVal val="visible"/>
                                      </p:to>
                                    </p:set>
                                    <p:anim calcmode="lin" valueType="num">
                                      <p:cBhvr additive="base">
                                        <p:cTn id="13" dur="500" fill="hold"/>
                                        <p:tgtEl>
                                          <p:spTgt spid="44036"/>
                                        </p:tgtEl>
                                        <p:attrNameLst>
                                          <p:attrName>ppt_x</p:attrName>
                                        </p:attrNameLst>
                                      </p:cBhvr>
                                      <p:tavLst>
                                        <p:tav tm="0">
                                          <p:val>
                                            <p:strVal val="0-#ppt_w/2"/>
                                          </p:val>
                                        </p:tav>
                                        <p:tav tm="100000">
                                          <p:val>
                                            <p:strVal val="#ppt_x"/>
                                          </p:val>
                                        </p:tav>
                                      </p:tavLst>
                                    </p:anim>
                                    <p:anim calcmode="lin" valueType="num">
                                      <p:cBhvr additive="base">
                                        <p:cTn id="14" dur="500" fill="hold"/>
                                        <p:tgtEl>
                                          <p:spTgt spid="440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46C7A4C-EF88-4760-89A9-ABFF251E1EAE}"/>
              </a:ext>
            </a:extLst>
          </p:cNvPr>
          <p:cNvSpPr>
            <a:spLocks noGrp="1" noChangeArrowheads="1"/>
          </p:cNvSpPr>
          <p:nvPr>
            <p:ph type="title"/>
          </p:nvPr>
        </p:nvSpPr>
        <p:spPr/>
        <p:txBody>
          <a:bodyPr/>
          <a:lstStyle/>
          <a:p>
            <a:pPr eaLnBrk="1" hangingPunct="1"/>
            <a:endParaRPr lang="zh-CN" altLang="zh-CN"/>
          </a:p>
        </p:txBody>
      </p:sp>
      <p:sp>
        <p:nvSpPr>
          <p:cNvPr id="45059" name="Rectangle 3">
            <a:extLst>
              <a:ext uri="{FF2B5EF4-FFF2-40B4-BE49-F238E27FC236}">
                <a16:creationId xmlns:a16="http://schemas.microsoft.com/office/drawing/2014/main" id="{45DB68D6-E8AC-4969-9139-914C5E3DDBD3}"/>
              </a:ext>
            </a:extLst>
          </p:cNvPr>
          <p:cNvSpPr>
            <a:spLocks noGrp="1" noChangeArrowheads="1"/>
          </p:cNvSpPr>
          <p:nvPr>
            <p:ph type="body" idx="1"/>
          </p:nvPr>
        </p:nvSpPr>
        <p:spPr>
          <a:xfrm>
            <a:off x="1981200" y="1600200"/>
            <a:ext cx="8229600" cy="920750"/>
          </a:xfrm>
        </p:spPr>
        <p:txBody>
          <a:bodyPr/>
          <a:lstStyle/>
          <a:p>
            <a:pPr eaLnBrk="1" hangingPunct="1"/>
            <a:r>
              <a:rPr lang="zh-CN" altLang="zh-CN">
                <a:latin typeface="宋体" panose="02010600030101010101" pitchFamily="2" charset="-122"/>
              </a:rPr>
              <a:t>光波场在</a:t>
            </a:r>
            <a:r>
              <a:rPr lang="zh-CN" altLang="zh-CN"/>
              <a:t>P</a:t>
            </a:r>
            <a:r>
              <a:rPr lang="zh-CN" altLang="zh-CN">
                <a:latin typeface="宋体" panose="02010600030101010101" pitchFamily="2" charset="-122"/>
              </a:rPr>
              <a:t>点的强度</a:t>
            </a:r>
            <a:r>
              <a:rPr lang="zh-CN" altLang="zh-CN"/>
              <a:t> </a:t>
            </a:r>
          </a:p>
        </p:txBody>
      </p:sp>
      <p:graphicFrame>
        <p:nvGraphicFramePr>
          <p:cNvPr id="45060" name="Object 4">
            <a:extLst>
              <a:ext uri="{FF2B5EF4-FFF2-40B4-BE49-F238E27FC236}">
                <a16:creationId xmlns:a16="http://schemas.microsoft.com/office/drawing/2014/main" id="{96A42DB4-0ADB-4080-A8B9-0FF7897AFC59}"/>
              </a:ext>
            </a:extLst>
          </p:cNvPr>
          <p:cNvGraphicFramePr>
            <a:graphicFrameLocks noChangeAspect="1"/>
          </p:cNvGraphicFramePr>
          <p:nvPr/>
        </p:nvGraphicFramePr>
        <p:xfrm>
          <a:off x="2590800" y="2763838"/>
          <a:ext cx="7086600" cy="957262"/>
        </p:xfrm>
        <a:graphic>
          <a:graphicData uri="http://schemas.openxmlformats.org/presentationml/2006/ole">
            <mc:AlternateContent xmlns:mc="http://schemas.openxmlformats.org/markup-compatibility/2006">
              <mc:Choice xmlns:v="urn:schemas-microsoft-com:vml" Requires="v">
                <p:oleObj r:id="rId2" imgW="1766067" imgH="241405" progId="Equation.3">
                  <p:embed/>
                </p:oleObj>
              </mc:Choice>
              <mc:Fallback>
                <p:oleObj r:id="rId2" imgW="1766067" imgH="241405" progId="Equation.3">
                  <p:embed/>
                  <p:pic>
                    <p:nvPicPr>
                      <p:cNvPr id="45060" name="Object 4">
                        <a:extLst>
                          <a:ext uri="{FF2B5EF4-FFF2-40B4-BE49-F238E27FC236}">
                            <a16:creationId xmlns:a16="http://schemas.microsoft.com/office/drawing/2014/main" id="{96A42DB4-0ADB-4080-A8B9-0FF7897AF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763838"/>
                        <a:ext cx="70866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23D41C0-F6B8-4EF4-8D4C-920FF99B6597}"/>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四．有关光波的几个概念</a:t>
            </a:r>
            <a:r>
              <a:rPr lang="zh-CN" altLang="zh-CN"/>
              <a:t> </a:t>
            </a:r>
          </a:p>
        </p:txBody>
      </p:sp>
      <p:sp>
        <p:nvSpPr>
          <p:cNvPr id="46083" name="Rectangle 3">
            <a:extLst>
              <a:ext uri="{FF2B5EF4-FFF2-40B4-BE49-F238E27FC236}">
                <a16:creationId xmlns:a16="http://schemas.microsoft.com/office/drawing/2014/main" id="{30A9769C-5CF1-420A-9A30-8830EB609741}"/>
              </a:ext>
            </a:extLst>
          </p:cNvPr>
          <p:cNvSpPr>
            <a:spLocks noGrp="1" noChangeArrowheads="1"/>
          </p:cNvSpPr>
          <p:nvPr>
            <p:ph type="body" idx="1"/>
          </p:nvPr>
        </p:nvSpPr>
        <p:spPr/>
        <p:txBody>
          <a:bodyPr/>
          <a:lstStyle/>
          <a:p>
            <a:pPr algn="just" eaLnBrk="1" hangingPunct="1">
              <a:lnSpc>
                <a:spcPct val="90000"/>
              </a:lnSpc>
            </a:pPr>
            <a:r>
              <a:rPr lang="zh-CN" altLang="zh-CN"/>
              <a:t>1．波面：位相相等的空间点构成的曲面，也称波阵面。</a:t>
            </a:r>
          </a:p>
          <a:p>
            <a:pPr algn="just" eaLnBrk="1" hangingPunct="1">
              <a:lnSpc>
                <a:spcPct val="90000"/>
              </a:lnSpc>
            </a:pPr>
            <a:r>
              <a:rPr lang="zh-CN" altLang="zh-CN"/>
              <a:t>2．波前：光波场中的任一曲面。</a:t>
            </a:r>
          </a:p>
          <a:p>
            <a:pPr algn="just" eaLnBrk="1" hangingPunct="1">
              <a:lnSpc>
                <a:spcPct val="90000"/>
              </a:lnSpc>
            </a:pPr>
            <a:r>
              <a:rPr lang="zh-CN" altLang="zh-CN"/>
              <a:t>3.   波前函数：波前上的波函数</a:t>
            </a:r>
          </a:p>
          <a:p>
            <a:pPr algn="just" eaLnBrk="1" hangingPunct="1">
              <a:lnSpc>
                <a:spcPct val="90000"/>
              </a:lnSpc>
            </a:pPr>
            <a:r>
              <a:rPr lang="zh-CN" altLang="zh-CN"/>
              <a:t>4．等幅面：振幅相等的空间点构成的曲面。</a:t>
            </a:r>
          </a:p>
          <a:p>
            <a:pPr algn="just" eaLnBrk="1" hangingPunct="1">
              <a:lnSpc>
                <a:spcPct val="90000"/>
              </a:lnSpc>
            </a:pPr>
            <a:r>
              <a:rPr lang="zh-CN" altLang="zh-CN"/>
              <a:t>5．共轭波：波前函数（复振幅）互为共轭的波。</a:t>
            </a:r>
          </a:p>
          <a:p>
            <a:pPr eaLnBrk="1" hangingPunct="1">
              <a:lnSpc>
                <a:spcPct val="90000"/>
              </a:lnSpc>
              <a:buFontTx/>
              <a:buNone/>
            </a:pPr>
            <a:r>
              <a:rPr lang="zh-CN" altLang="zh-CN">
                <a:latin typeface="宋体" panose="02010600030101010101" pitchFamily="2" charset="-122"/>
              </a:rPr>
              <a:t>		互为共轭的波，其传播方向应该是相关联的。</a:t>
            </a:r>
            <a:r>
              <a:rPr lang="zh-CN" altLang="zh-CN"/>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083">
                                            <p:txEl>
                                              <p:pRg st="5" end="5"/>
                                            </p:txEl>
                                          </p:spTgt>
                                        </p:tgtEl>
                                        <p:attrNameLst>
                                          <p:attrName>style.visibility</p:attrName>
                                        </p:attrNameLst>
                                      </p:cBhvr>
                                      <p:to>
                                        <p:strVal val="visible"/>
                                      </p:to>
                                    </p:set>
                                    <p:anim calcmode="lin" valueType="num">
                                      <p:cBhvr additive="base">
                                        <p:cTn id="37" dur="500" fill="hold"/>
                                        <p:tgtEl>
                                          <p:spTgt spid="4608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08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C57C0915-2487-4D7B-8A00-99993F33E32C}"/>
              </a:ext>
            </a:extLst>
          </p:cNvPr>
          <p:cNvGraphicFramePr>
            <a:graphicFrameLocks noChangeAspect="1"/>
          </p:cNvGraphicFramePr>
          <p:nvPr/>
        </p:nvGraphicFramePr>
        <p:xfrm>
          <a:off x="2286000" y="1066800"/>
          <a:ext cx="7467600" cy="687388"/>
        </p:xfrm>
        <a:graphic>
          <a:graphicData uri="http://schemas.openxmlformats.org/presentationml/2006/ole">
            <mc:AlternateContent xmlns:mc="http://schemas.openxmlformats.org/markup-compatibility/2006">
              <mc:Choice xmlns:v="urn:schemas-microsoft-com:vml" Requires="v">
                <p:oleObj r:id="rId2" imgW="2794000" imgH="254000" progId="Equation.3">
                  <p:embed/>
                </p:oleObj>
              </mc:Choice>
              <mc:Fallback>
                <p:oleObj r:id="rId2" imgW="2794000" imgH="254000" progId="Equation.3">
                  <p:embed/>
                  <p:pic>
                    <p:nvPicPr>
                      <p:cNvPr id="47106" name="Object 2">
                        <a:extLst>
                          <a:ext uri="{FF2B5EF4-FFF2-40B4-BE49-F238E27FC236}">
                            <a16:creationId xmlns:a16="http://schemas.microsoft.com/office/drawing/2014/main" id="{C57C0915-2487-4D7B-8A00-99993F33E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66800"/>
                        <a:ext cx="74676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7" name="Object 3">
            <a:extLst>
              <a:ext uri="{FF2B5EF4-FFF2-40B4-BE49-F238E27FC236}">
                <a16:creationId xmlns:a16="http://schemas.microsoft.com/office/drawing/2014/main" id="{D20D0720-40E1-4BC3-AE72-627BA5F6A64D}"/>
              </a:ext>
            </a:extLst>
          </p:cNvPr>
          <p:cNvGraphicFramePr>
            <a:graphicFrameLocks noChangeAspect="1"/>
          </p:cNvGraphicFramePr>
          <p:nvPr/>
        </p:nvGraphicFramePr>
        <p:xfrm>
          <a:off x="1524000" y="2530476"/>
          <a:ext cx="9144000" cy="682625"/>
        </p:xfrm>
        <a:graphic>
          <a:graphicData uri="http://schemas.openxmlformats.org/presentationml/2006/ole">
            <mc:AlternateContent xmlns:mc="http://schemas.openxmlformats.org/markup-compatibility/2006">
              <mc:Choice xmlns:v="urn:schemas-microsoft-com:vml" Requires="v">
                <p:oleObj r:id="rId4" imgW="3390900" imgH="254000" progId="Equation.3">
                  <p:embed/>
                </p:oleObj>
              </mc:Choice>
              <mc:Fallback>
                <p:oleObj r:id="rId4" imgW="3390900" imgH="254000" progId="Equation.3">
                  <p:embed/>
                  <p:pic>
                    <p:nvPicPr>
                      <p:cNvPr id="47107" name="Object 3">
                        <a:extLst>
                          <a:ext uri="{FF2B5EF4-FFF2-40B4-BE49-F238E27FC236}">
                            <a16:creationId xmlns:a16="http://schemas.microsoft.com/office/drawing/2014/main" id="{D20D0720-40E1-4BC3-AE72-627BA5F6A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530476"/>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8" name="Object 4">
            <a:extLst>
              <a:ext uri="{FF2B5EF4-FFF2-40B4-BE49-F238E27FC236}">
                <a16:creationId xmlns:a16="http://schemas.microsoft.com/office/drawing/2014/main" id="{98A72349-6ADA-4CFA-938D-AEF3F566559D}"/>
              </a:ext>
            </a:extLst>
          </p:cNvPr>
          <p:cNvGraphicFramePr>
            <a:graphicFrameLocks noChangeAspect="1"/>
          </p:cNvGraphicFramePr>
          <p:nvPr/>
        </p:nvGraphicFramePr>
        <p:xfrm>
          <a:off x="4295775" y="1773239"/>
          <a:ext cx="2209800" cy="784225"/>
        </p:xfrm>
        <a:graphic>
          <a:graphicData uri="http://schemas.openxmlformats.org/presentationml/2006/ole">
            <mc:AlternateContent xmlns:mc="http://schemas.openxmlformats.org/markup-compatibility/2006">
              <mc:Choice xmlns:v="urn:schemas-microsoft-com:vml" Requires="v">
                <p:oleObj r:id="rId6" imgW="648263" imgH="228799" progId="Equation.3">
                  <p:embed/>
                </p:oleObj>
              </mc:Choice>
              <mc:Fallback>
                <p:oleObj r:id="rId6" imgW="648263" imgH="228799" progId="Equation.3">
                  <p:embed/>
                  <p:pic>
                    <p:nvPicPr>
                      <p:cNvPr id="47108" name="Object 4">
                        <a:extLst>
                          <a:ext uri="{FF2B5EF4-FFF2-40B4-BE49-F238E27FC236}">
                            <a16:creationId xmlns:a16="http://schemas.microsoft.com/office/drawing/2014/main" id="{98A72349-6ADA-4CFA-938D-AEF3F56655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5775" y="1773239"/>
                        <a:ext cx="2209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5">
            <a:extLst>
              <a:ext uri="{FF2B5EF4-FFF2-40B4-BE49-F238E27FC236}">
                <a16:creationId xmlns:a16="http://schemas.microsoft.com/office/drawing/2014/main" id="{A7E2E1D5-414E-4F6D-BAF6-16BD0CF40B3A}"/>
              </a:ext>
            </a:extLst>
          </p:cNvPr>
          <p:cNvGraphicFramePr>
            <a:graphicFrameLocks noChangeAspect="1"/>
          </p:cNvGraphicFramePr>
          <p:nvPr/>
        </p:nvGraphicFramePr>
        <p:xfrm>
          <a:off x="4191000" y="3284538"/>
          <a:ext cx="2667000" cy="698500"/>
        </p:xfrm>
        <a:graphic>
          <a:graphicData uri="http://schemas.openxmlformats.org/presentationml/2006/ole">
            <mc:AlternateContent xmlns:mc="http://schemas.openxmlformats.org/markup-compatibility/2006">
              <mc:Choice xmlns:v="urn:schemas-microsoft-com:vml" Requires="v">
                <p:oleObj r:id="rId8" imgW="876681" imgH="228699" progId="Equation.3">
                  <p:embed/>
                </p:oleObj>
              </mc:Choice>
              <mc:Fallback>
                <p:oleObj r:id="rId8" imgW="876681" imgH="228699" progId="Equation.3">
                  <p:embed/>
                  <p:pic>
                    <p:nvPicPr>
                      <p:cNvPr id="47109" name="Object 5">
                        <a:extLst>
                          <a:ext uri="{FF2B5EF4-FFF2-40B4-BE49-F238E27FC236}">
                            <a16:creationId xmlns:a16="http://schemas.microsoft.com/office/drawing/2014/main" id="{A7E2E1D5-414E-4F6D-BAF6-16BD0CF40B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1000" y="3284538"/>
                        <a:ext cx="2667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0" name="Text Box 6">
            <a:extLst>
              <a:ext uri="{FF2B5EF4-FFF2-40B4-BE49-F238E27FC236}">
                <a16:creationId xmlns:a16="http://schemas.microsoft.com/office/drawing/2014/main" id="{2BED36A4-69CC-44AA-8C66-C4CEAA2D95C9}"/>
              </a:ext>
            </a:extLst>
          </p:cNvPr>
          <p:cNvSpPr txBox="1">
            <a:spLocks noChangeArrowheads="1"/>
          </p:cNvSpPr>
          <p:nvPr/>
        </p:nvSpPr>
        <p:spPr bwMode="auto">
          <a:xfrm>
            <a:off x="4800600" y="476251"/>
            <a:ext cx="267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a:t>平面波的共轭波</a:t>
            </a:r>
          </a:p>
        </p:txBody>
      </p:sp>
      <p:sp>
        <p:nvSpPr>
          <p:cNvPr id="47111" name="Text Box 7">
            <a:extLst>
              <a:ext uri="{FF2B5EF4-FFF2-40B4-BE49-F238E27FC236}">
                <a16:creationId xmlns:a16="http://schemas.microsoft.com/office/drawing/2014/main" id="{775F08E6-700E-4BF9-980F-4BDFFD17F992}"/>
              </a:ext>
            </a:extLst>
          </p:cNvPr>
          <p:cNvSpPr txBox="1">
            <a:spLocks noChangeArrowheads="1"/>
          </p:cNvSpPr>
          <p:nvPr/>
        </p:nvSpPr>
        <p:spPr bwMode="auto">
          <a:xfrm>
            <a:off x="2495550" y="4149725"/>
            <a:ext cx="7010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a:t>由于上述角度是波矢于平面间的夹角，所以不能认为两列波的方向相反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1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Line 2">
            <a:extLst>
              <a:ext uri="{FF2B5EF4-FFF2-40B4-BE49-F238E27FC236}">
                <a16:creationId xmlns:a16="http://schemas.microsoft.com/office/drawing/2014/main" id="{4B2EEFB3-C0C6-4917-AABC-6F3CE720615C}"/>
              </a:ext>
            </a:extLst>
          </p:cNvPr>
          <p:cNvSpPr>
            <a:spLocks noChangeShapeType="1"/>
          </p:cNvSpPr>
          <p:nvPr/>
        </p:nvSpPr>
        <p:spPr bwMode="auto">
          <a:xfrm flipV="1">
            <a:off x="5591176" y="3859213"/>
            <a:ext cx="1685925" cy="1123950"/>
          </a:xfrm>
          <a:prstGeom prst="line">
            <a:avLst/>
          </a:prstGeom>
          <a:noFill/>
          <a:ln w="76200" cap="sq">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8131" name="Object 3">
            <a:extLst>
              <a:ext uri="{FF2B5EF4-FFF2-40B4-BE49-F238E27FC236}">
                <a16:creationId xmlns:a16="http://schemas.microsoft.com/office/drawing/2014/main" id="{8A47876F-89F1-4FE0-81EA-6DE7E1EDC37F}"/>
              </a:ext>
            </a:extLst>
          </p:cNvPr>
          <p:cNvGraphicFramePr>
            <a:graphicFrameLocks noChangeAspect="1"/>
          </p:cNvGraphicFramePr>
          <p:nvPr/>
        </p:nvGraphicFramePr>
        <p:xfrm>
          <a:off x="3000376" y="1050925"/>
          <a:ext cx="5838825" cy="654050"/>
        </p:xfrm>
        <a:graphic>
          <a:graphicData uri="http://schemas.openxmlformats.org/presentationml/2006/ole">
            <mc:AlternateContent xmlns:mc="http://schemas.openxmlformats.org/markup-compatibility/2006">
              <mc:Choice xmlns:v="urn:schemas-microsoft-com:vml" Requires="v">
                <p:oleObj r:id="rId2" imgW="2184400" imgH="241300" progId="Equation.3">
                  <p:embed/>
                </p:oleObj>
              </mc:Choice>
              <mc:Fallback>
                <p:oleObj r:id="rId2" imgW="2184400" imgH="241300" progId="Equation.3">
                  <p:embed/>
                  <p:pic>
                    <p:nvPicPr>
                      <p:cNvPr id="48131" name="Object 3">
                        <a:extLst>
                          <a:ext uri="{FF2B5EF4-FFF2-40B4-BE49-F238E27FC236}">
                            <a16:creationId xmlns:a16="http://schemas.microsoft.com/office/drawing/2014/main" id="{8A47876F-89F1-4FE0-81EA-6DE7E1EDC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050925"/>
                        <a:ext cx="58388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4">
            <a:extLst>
              <a:ext uri="{FF2B5EF4-FFF2-40B4-BE49-F238E27FC236}">
                <a16:creationId xmlns:a16="http://schemas.microsoft.com/office/drawing/2014/main" id="{60BE2585-D0EF-42C8-B0E2-D4565A9A7AF7}"/>
              </a:ext>
            </a:extLst>
          </p:cNvPr>
          <p:cNvGraphicFramePr>
            <a:graphicFrameLocks noChangeAspect="1"/>
          </p:cNvGraphicFramePr>
          <p:nvPr/>
        </p:nvGraphicFramePr>
        <p:xfrm>
          <a:off x="2586039" y="1771650"/>
          <a:ext cx="7019925" cy="649288"/>
        </p:xfrm>
        <a:graphic>
          <a:graphicData uri="http://schemas.openxmlformats.org/presentationml/2006/ole">
            <mc:AlternateContent xmlns:mc="http://schemas.openxmlformats.org/markup-compatibility/2006">
              <mc:Choice xmlns:v="urn:schemas-microsoft-com:vml" Requires="v">
                <p:oleObj r:id="rId4" imgW="2603500" imgH="241300" progId="Equation.3">
                  <p:embed/>
                </p:oleObj>
              </mc:Choice>
              <mc:Fallback>
                <p:oleObj r:id="rId4" imgW="2603500" imgH="241300" progId="Equation.3">
                  <p:embed/>
                  <p:pic>
                    <p:nvPicPr>
                      <p:cNvPr id="48132" name="Object 4">
                        <a:extLst>
                          <a:ext uri="{FF2B5EF4-FFF2-40B4-BE49-F238E27FC236}">
                            <a16:creationId xmlns:a16="http://schemas.microsoft.com/office/drawing/2014/main" id="{60BE2585-D0EF-42C8-B0E2-D4565A9A7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039" y="1771650"/>
                        <a:ext cx="70199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3" name="Line 5">
            <a:extLst>
              <a:ext uri="{FF2B5EF4-FFF2-40B4-BE49-F238E27FC236}">
                <a16:creationId xmlns:a16="http://schemas.microsoft.com/office/drawing/2014/main" id="{A9AB84CD-5EEF-4444-95B6-47A0AA54C030}"/>
              </a:ext>
            </a:extLst>
          </p:cNvPr>
          <p:cNvSpPr>
            <a:spLocks noChangeShapeType="1"/>
          </p:cNvSpPr>
          <p:nvPr/>
        </p:nvSpPr>
        <p:spPr bwMode="auto">
          <a:xfrm flipV="1">
            <a:off x="5591175" y="3500439"/>
            <a:ext cx="0" cy="3024187"/>
          </a:xfrm>
          <a:prstGeom prst="line">
            <a:avLst/>
          </a:prstGeom>
          <a:noFill/>
          <a:ln w="127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4" name="Line 6">
            <a:extLst>
              <a:ext uri="{FF2B5EF4-FFF2-40B4-BE49-F238E27FC236}">
                <a16:creationId xmlns:a16="http://schemas.microsoft.com/office/drawing/2014/main" id="{60D5C0E5-6FF0-4077-8310-702D3A0CD87A}"/>
              </a:ext>
            </a:extLst>
          </p:cNvPr>
          <p:cNvSpPr>
            <a:spLocks noChangeShapeType="1"/>
          </p:cNvSpPr>
          <p:nvPr/>
        </p:nvSpPr>
        <p:spPr bwMode="auto">
          <a:xfrm>
            <a:off x="5591176" y="4968875"/>
            <a:ext cx="1685925" cy="1123950"/>
          </a:xfrm>
          <a:prstGeom prst="line">
            <a:avLst/>
          </a:prstGeom>
          <a:noFill/>
          <a:ln w="76200" cap="sq">
            <a:solidFill>
              <a:schemeClr val="tx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5" name="Line 7">
            <a:extLst>
              <a:ext uri="{FF2B5EF4-FFF2-40B4-BE49-F238E27FC236}">
                <a16:creationId xmlns:a16="http://schemas.microsoft.com/office/drawing/2014/main" id="{ACF7E756-ECED-4882-A5F4-3EB0BFCBFD25}"/>
              </a:ext>
            </a:extLst>
          </p:cNvPr>
          <p:cNvSpPr>
            <a:spLocks noChangeShapeType="1"/>
          </p:cNvSpPr>
          <p:nvPr/>
        </p:nvSpPr>
        <p:spPr bwMode="auto">
          <a:xfrm>
            <a:off x="4511675" y="5011738"/>
            <a:ext cx="3240088" cy="0"/>
          </a:xfrm>
          <a:prstGeom prst="line">
            <a:avLst/>
          </a:prstGeom>
          <a:noFill/>
          <a:ln w="12700" cap="sq">
            <a:solidFill>
              <a:schemeClr val="tx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6" name="Text Box 8">
            <a:extLst>
              <a:ext uri="{FF2B5EF4-FFF2-40B4-BE49-F238E27FC236}">
                <a16:creationId xmlns:a16="http://schemas.microsoft.com/office/drawing/2014/main" id="{A686D531-6D08-4A0E-8B93-FEE12077BF2A}"/>
              </a:ext>
            </a:extLst>
          </p:cNvPr>
          <p:cNvSpPr txBox="1">
            <a:spLocks noChangeArrowheads="1"/>
          </p:cNvSpPr>
          <p:nvPr/>
        </p:nvSpPr>
        <p:spPr bwMode="auto">
          <a:xfrm>
            <a:off x="2619375" y="2508251"/>
            <a:ext cx="16546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a:t>如果</a:t>
            </a:r>
            <a:r>
              <a:rPr lang="zh-CN" altLang="zh-CN" sz="3200"/>
              <a:t>θ</a:t>
            </a:r>
            <a:r>
              <a:rPr lang="zh-CN" altLang="zh-CN" sz="1600"/>
              <a:t>2</a:t>
            </a:r>
            <a:r>
              <a:rPr lang="zh-CN" altLang="zh-CN" sz="2800"/>
              <a:t>=0</a:t>
            </a:r>
          </a:p>
        </p:txBody>
      </p:sp>
      <p:graphicFrame>
        <p:nvGraphicFramePr>
          <p:cNvPr id="48137" name="Object 9">
            <a:extLst>
              <a:ext uri="{FF2B5EF4-FFF2-40B4-BE49-F238E27FC236}">
                <a16:creationId xmlns:a16="http://schemas.microsoft.com/office/drawing/2014/main" id="{F9D161C8-B245-4208-9914-76E06290C02A}"/>
              </a:ext>
            </a:extLst>
          </p:cNvPr>
          <p:cNvGraphicFramePr>
            <a:graphicFrameLocks noChangeAspect="1"/>
          </p:cNvGraphicFramePr>
          <p:nvPr/>
        </p:nvGraphicFramePr>
        <p:xfrm>
          <a:off x="5461000" y="2419350"/>
          <a:ext cx="3938588" cy="654050"/>
        </p:xfrm>
        <a:graphic>
          <a:graphicData uri="http://schemas.openxmlformats.org/presentationml/2006/ole">
            <mc:AlternateContent xmlns:mc="http://schemas.openxmlformats.org/markup-compatibility/2006">
              <mc:Choice xmlns:v="urn:schemas-microsoft-com:vml" Requires="v">
                <p:oleObj r:id="rId6" imgW="1473200" imgH="241300" progId="Equation.3">
                  <p:embed/>
                </p:oleObj>
              </mc:Choice>
              <mc:Fallback>
                <p:oleObj r:id="rId6" imgW="1473200" imgH="241300" progId="Equation.3">
                  <p:embed/>
                  <p:pic>
                    <p:nvPicPr>
                      <p:cNvPr id="48137" name="Object 9">
                        <a:extLst>
                          <a:ext uri="{FF2B5EF4-FFF2-40B4-BE49-F238E27FC236}">
                            <a16:creationId xmlns:a16="http://schemas.microsoft.com/office/drawing/2014/main" id="{F9D161C8-B245-4208-9914-76E06290C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1000" y="2419350"/>
                        <a:ext cx="393858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8" name="Object 10">
            <a:extLst>
              <a:ext uri="{FF2B5EF4-FFF2-40B4-BE49-F238E27FC236}">
                <a16:creationId xmlns:a16="http://schemas.microsoft.com/office/drawing/2014/main" id="{085EC93D-FF0E-4A52-B6F1-7143EC405772}"/>
              </a:ext>
            </a:extLst>
          </p:cNvPr>
          <p:cNvGraphicFramePr>
            <a:graphicFrameLocks noChangeAspect="1"/>
          </p:cNvGraphicFramePr>
          <p:nvPr/>
        </p:nvGraphicFramePr>
        <p:xfrm>
          <a:off x="5056189" y="2924175"/>
          <a:ext cx="4587875" cy="649288"/>
        </p:xfrm>
        <a:graphic>
          <a:graphicData uri="http://schemas.openxmlformats.org/presentationml/2006/ole">
            <mc:AlternateContent xmlns:mc="http://schemas.openxmlformats.org/markup-compatibility/2006">
              <mc:Choice xmlns:v="urn:schemas-microsoft-com:vml" Requires="v">
                <p:oleObj r:id="rId8" imgW="1701800" imgH="241300" progId="Equation.3">
                  <p:embed/>
                </p:oleObj>
              </mc:Choice>
              <mc:Fallback>
                <p:oleObj r:id="rId8" imgW="1701800" imgH="241300" progId="Equation.3">
                  <p:embed/>
                  <p:pic>
                    <p:nvPicPr>
                      <p:cNvPr id="48138" name="Object 10">
                        <a:extLst>
                          <a:ext uri="{FF2B5EF4-FFF2-40B4-BE49-F238E27FC236}">
                            <a16:creationId xmlns:a16="http://schemas.microsoft.com/office/drawing/2014/main" id="{085EC93D-FF0E-4A52-B6F1-7143EC4057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6189" y="2924175"/>
                        <a:ext cx="45878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9" name="Object 11">
            <a:extLst>
              <a:ext uri="{FF2B5EF4-FFF2-40B4-BE49-F238E27FC236}">
                <a16:creationId xmlns:a16="http://schemas.microsoft.com/office/drawing/2014/main" id="{878F562C-7250-4AF0-8EB1-C7A582E4D98A}"/>
              </a:ext>
            </a:extLst>
          </p:cNvPr>
          <p:cNvGraphicFramePr>
            <a:graphicFrameLocks noChangeAspect="1"/>
          </p:cNvGraphicFramePr>
          <p:nvPr/>
        </p:nvGraphicFramePr>
        <p:xfrm>
          <a:off x="6167438" y="4579938"/>
          <a:ext cx="304800" cy="431800"/>
        </p:xfrm>
        <a:graphic>
          <a:graphicData uri="http://schemas.openxmlformats.org/presentationml/2006/ole">
            <mc:AlternateContent xmlns:mc="http://schemas.openxmlformats.org/markup-compatibility/2006">
              <mc:Choice xmlns:v="urn:schemas-microsoft-com:vml" Requires="v">
                <p:oleObj r:id="rId10" imgW="152466" imgH="215994" progId="Equation.3">
                  <p:embed/>
                </p:oleObj>
              </mc:Choice>
              <mc:Fallback>
                <p:oleObj r:id="rId10" imgW="152466" imgH="215994" progId="Equation.3">
                  <p:embed/>
                  <p:pic>
                    <p:nvPicPr>
                      <p:cNvPr id="48139" name="Object 11">
                        <a:extLst>
                          <a:ext uri="{FF2B5EF4-FFF2-40B4-BE49-F238E27FC236}">
                            <a16:creationId xmlns:a16="http://schemas.microsoft.com/office/drawing/2014/main" id="{878F562C-7250-4AF0-8EB1-C7A582E4D9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7438" y="4579938"/>
                        <a:ext cx="304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0" name="Object 12">
            <a:extLst>
              <a:ext uri="{FF2B5EF4-FFF2-40B4-BE49-F238E27FC236}">
                <a16:creationId xmlns:a16="http://schemas.microsoft.com/office/drawing/2014/main" id="{28CFBD63-A776-46BF-804E-3BCBCB4FD954}"/>
              </a:ext>
            </a:extLst>
          </p:cNvPr>
          <p:cNvGraphicFramePr>
            <a:graphicFrameLocks noChangeAspect="1"/>
          </p:cNvGraphicFramePr>
          <p:nvPr/>
        </p:nvGraphicFramePr>
        <p:xfrm>
          <a:off x="6067425" y="5011738"/>
          <a:ext cx="533400" cy="431800"/>
        </p:xfrm>
        <a:graphic>
          <a:graphicData uri="http://schemas.openxmlformats.org/presentationml/2006/ole">
            <mc:AlternateContent xmlns:mc="http://schemas.openxmlformats.org/markup-compatibility/2006">
              <mc:Choice xmlns:v="urn:schemas-microsoft-com:vml" Requires="v">
                <p:oleObj r:id="rId12" imgW="266700" imgH="215900" progId="Equation.3">
                  <p:embed/>
                </p:oleObj>
              </mc:Choice>
              <mc:Fallback>
                <p:oleObj r:id="rId12" imgW="266700" imgH="215900" progId="Equation.3">
                  <p:embed/>
                  <p:pic>
                    <p:nvPicPr>
                      <p:cNvPr id="48140" name="Object 12">
                        <a:extLst>
                          <a:ext uri="{FF2B5EF4-FFF2-40B4-BE49-F238E27FC236}">
                            <a16:creationId xmlns:a16="http://schemas.microsoft.com/office/drawing/2014/main" id="{28CFBD63-A776-46BF-804E-3BCBCB4FD9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67425" y="5011738"/>
                        <a:ext cx="533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1" name="Text Box 13">
            <a:extLst>
              <a:ext uri="{FF2B5EF4-FFF2-40B4-BE49-F238E27FC236}">
                <a16:creationId xmlns:a16="http://schemas.microsoft.com/office/drawing/2014/main" id="{83F85E46-831D-4AA6-99B8-89C171C257B0}"/>
              </a:ext>
            </a:extLst>
          </p:cNvPr>
          <p:cNvSpPr txBox="1">
            <a:spLocks noChangeArrowheads="1"/>
          </p:cNvSpPr>
          <p:nvPr/>
        </p:nvSpPr>
        <p:spPr bwMode="auto">
          <a:xfrm>
            <a:off x="4440238" y="547688"/>
            <a:ext cx="190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t>在z=0平面上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1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3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81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1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813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8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a:extLst>
              <a:ext uri="{FF2B5EF4-FFF2-40B4-BE49-F238E27FC236}">
                <a16:creationId xmlns:a16="http://schemas.microsoft.com/office/drawing/2014/main" id="{59DF2658-544D-45A1-8E0D-25FD5A924045}"/>
              </a:ext>
            </a:extLst>
          </p:cNvPr>
          <p:cNvGraphicFramePr>
            <a:graphicFrameLocks noChangeAspect="1"/>
          </p:cNvGraphicFramePr>
          <p:nvPr/>
        </p:nvGraphicFramePr>
        <p:xfrm>
          <a:off x="2133600" y="1600200"/>
          <a:ext cx="7924800" cy="1041400"/>
        </p:xfrm>
        <a:graphic>
          <a:graphicData uri="http://schemas.openxmlformats.org/presentationml/2006/ole">
            <mc:AlternateContent xmlns:mc="http://schemas.openxmlformats.org/markup-compatibility/2006">
              <mc:Choice xmlns:v="urn:schemas-microsoft-com:vml" Requires="v">
                <p:oleObj r:id="rId2" imgW="2971800" imgH="393700" progId="Equation.3">
                  <p:embed/>
                </p:oleObj>
              </mc:Choice>
              <mc:Fallback>
                <p:oleObj r:id="rId2" imgW="2971800" imgH="393700" progId="Equation.3">
                  <p:embed/>
                  <p:pic>
                    <p:nvPicPr>
                      <p:cNvPr id="49154" name="Object 2">
                        <a:extLst>
                          <a:ext uri="{FF2B5EF4-FFF2-40B4-BE49-F238E27FC236}">
                            <a16:creationId xmlns:a16="http://schemas.microsoft.com/office/drawing/2014/main" id="{59DF2658-544D-45A1-8E0D-25FD5A924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00200"/>
                        <a:ext cx="7924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5" name="Object 3">
            <a:extLst>
              <a:ext uri="{FF2B5EF4-FFF2-40B4-BE49-F238E27FC236}">
                <a16:creationId xmlns:a16="http://schemas.microsoft.com/office/drawing/2014/main" id="{DF60CFBE-2686-4CD0-92B1-DD3DECE265E8}"/>
              </a:ext>
            </a:extLst>
          </p:cNvPr>
          <p:cNvGraphicFramePr>
            <a:graphicFrameLocks noChangeAspect="1"/>
          </p:cNvGraphicFramePr>
          <p:nvPr/>
        </p:nvGraphicFramePr>
        <p:xfrm>
          <a:off x="1981200" y="4000500"/>
          <a:ext cx="7924800" cy="990600"/>
        </p:xfrm>
        <a:graphic>
          <a:graphicData uri="http://schemas.openxmlformats.org/presentationml/2006/ole">
            <mc:AlternateContent xmlns:mc="http://schemas.openxmlformats.org/markup-compatibility/2006">
              <mc:Choice xmlns:v="urn:schemas-microsoft-com:vml" Requires="v">
                <p:oleObj r:id="rId4" imgW="3124200" imgH="393700" progId="Equation.3">
                  <p:embed/>
                </p:oleObj>
              </mc:Choice>
              <mc:Fallback>
                <p:oleObj r:id="rId4" imgW="3124200" imgH="393700" progId="Equation.3">
                  <p:embed/>
                  <p:pic>
                    <p:nvPicPr>
                      <p:cNvPr id="49155" name="Object 3">
                        <a:extLst>
                          <a:ext uri="{FF2B5EF4-FFF2-40B4-BE49-F238E27FC236}">
                            <a16:creationId xmlns:a16="http://schemas.microsoft.com/office/drawing/2014/main" id="{DF60CFBE-2686-4CD0-92B1-DD3DECE26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000500"/>
                        <a:ext cx="7924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6" name="Object 4">
            <a:extLst>
              <a:ext uri="{FF2B5EF4-FFF2-40B4-BE49-F238E27FC236}">
                <a16:creationId xmlns:a16="http://schemas.microsoft.com/office/drawing/2014/main" id="{31F9CF1D-F0C2-43D9-9C8F-8722EDDCA82F}"/>
              </a:ext>
            </a:extLst>
          </p:cNvPr>
          <p:cNvGraphicFramePr>
            <a:graphicFrameLocks noChangeAspect="1"/>
          </p:cNvGraphicFramePr>
          <p:nvPr/>
        </p:nvGraphicFramePr>
        <p:xfrm>
          <a:off x="4114800" y="2978151"/>
          <a:ext cx="2057400" cy="676275"/>
        </p:xfrm>
        <a:graphic>
          <a:graphicData uri="http://schemas.openxmlformats.org/presentationml/2006/ole">
            <mc:AlternateContent xmlns:mc="http://schemas.openxmlformats.org/markup-compatibility/2006">
              <mc:Choice xmlns:v="urn:schemas-microsoft-com:vml" Requires="v">
                <p:oleObj r:id="rId6" imgW="699107" imgH="228799" progId="Equation.3">
                  <p:embed/>
                </p:oleObj>
              </mc:Choice>
              <mc:Fallback>
                <p:oleObj r:id="rId6" imgW="699107" imgH="228799" progId="Equation.3">
                  <p:embed/>
                  <p:pic>
                    <p:nvPicPr>
                      <p:cNvPr id="49156" name="Object 4">
                        <a:extLst>
                          <a:ext uri="{FF2B5EF4-FFF2-40B4-BE49-F238E27FC236}">
                            <a16:creationId xmlns:a16="http://schemas.microsoft.com/office/drawing/2014/main" id="{31F9CF1D-F0C2-43D9-9C8F-8722EDDCA8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2978151"/>
                        <a:ext cx="2057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Text Box 5">
            <a:extLst>
              <a:ext uri="{FF2B5EF4-FFF2-40B4-BE49-F238E27FC236}">
                <a16:creationId xmlns:a16="http://schemas.microsoft.com/office/drawing/2014/main" id="{DE59E1F1-BEB0-4A9A-A184-9AAE1E8814B5}"/>
              </a:ext>
            </a:extLst>
          </p:cNvPr>
          <p:cNvSpPr txBox="1">
            <a:spLocks noChangeArrowheads="1"/>
          </p:cNvSpPr>
          <p:nvPr/>
        </p:nvSpPr>
        <p:spPr bwMode="auto">
          <a:xfrm>
            <a:off x="2514600" y="83820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球面波</a:t>
            </a:r>
          </a:p>
        </p:txBody>
      </p:sp>
      <p:sp>
        <p:nvSpPr>
          <p:cNvPr id="49158" name="Text Box 6">
            <a:extLst>
              <a:ext uri="{FF2B5EF4-FFF2-40B4-BE49-F238E27FC236}">
                <a16:creationId xmlns:a16="http://schemas.microsoft.com/office/drawing/2014/main" id="{2D21FA0D-D6E8-4E22-9DFB-71EEC0B9A034}"/>
              </a:ext>
            </a:extLst>
          </p:cNvPr>
          <p:cNvSpPr txBox="1">
            <a:spLocks noChangeArrowheads="1"/>
          </p:cNvSpPr>
          <p:nvPr/>
        </p:nvSpPr>
        <p:spPr bwMode="auto">
          <a:xfrm>
            <a:off x="6477000" y="31242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发出</a:t>
            </a:r>
          </a:p>
        </p:txBody>
      </p:sp>
      <p:graphicFrame>
        <p:nvGraphicFramePr>
          <p:cNvPr id="49159" name="Object 7">
            <a:extLst>
              <a:ext uri="{FF2B5EF4-FFF2-40B4-BE49-F238E27FC236}">
                <a16:creationId xmlns:a16="http://schemas.microsoft.com/office/drawing/2014/main" id="{A2D90682-F826-4EE8-B9D9-97AA49E39C43}"/>
              </a:ext>
            </a:extLst>
          </p:cNvPr>
          <p:cNvGraphicFramePr>
            <a:graphicFrameLocks noChangeAspect="1"/>
          </p:cNvGraphicFramePr>
          <p:nvPr/>
        </p:nvGraphicFramePr>
        <p:xfrm>
          <a:off x="4267200" y="5105401"/>
          <a:ext cx="2057400" cy="676275"/>
        </p:xfrm>
        <a:graphic>
          <a:graphicData uri="http://schemas.openxmlformats.org/presentationml/2006/ole">
            <mc:AlternateContent xmlns:mc="http://schemas.openxmlformats.org/markup-compatibility/2006">
              <mc:Choice xmlns:v="urn:schemas-microsoft-com:vml" Requires="v">
                <p:oleObj r:id="rId8" imgW="699107" imgH="228799" progId="Equation.3">
                  <p:embed/>
                </p:oleObj>
              </mc:Choice>
              <mc:Fallback>
                <p:oleObj r:id="rId8" imgW="699107" imgH="228799" progId="Equation.3">
                  <p:embed/>
                  <p:pic>
                    <p:nvPicPr>
                      <p:cNvPr id="49159" name="Object 7">
                        <a:extLst>
                          <a:ext uri="{FF2B5EF4-FFF2-40B4-BE49-F238E27FC236}">
                            <a16:creationId xmlns:a16="http://schemas.microsoft.com/office/drawing/2014/main" id="{A2D90682-F826-4EE8-B9D9-97AA49E39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5105401"/>
                        <a:ext cx="2057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60" name="Text Box 8">
            <a:extLst>
              <a:ext uri="{FF2B5EF4-FFF2-40B4-BE49-F238E27FC236}">
                <a16:creationId xmlns:a16="http://schemas.microsoft.com/office/drawing/2014/main" id="{589D78F2-AEC4-4124-B61B-F0E92EF4CEB4}"/>
              </a:ext>
            </a:extLst>
          </p:cNvPr>
          <p:cNvSpPr txBox="1">
            <a:spLocks noChangeArrowheads="1"/>
          </p:cNvSpPr>
          <p:nvPr/>
        </p:nvSpPr>
        <p:spPr bwMode="auto">
          <a:xfrm>
            <a:off x="6629400" y="52578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汇聚</a:t>
            </a:r>
          </a:p>
        </p:txBody>
      </p:sp>
      <p:sp>
        <p:nvSpPr>
          <p:cNvPr id="49161" name="Text Box 9">
            <a:extLst>
              <a:ext uri="{FF2B5EF4-FFF2-40B4-BE49-F238E27FC236}">
                <a16:creationId xmlns:a16="http://schemas.microsoft.com/office/drawing/2014/main" id="{65C9EE95-0A84-445E-B74B-6F75DC33EBA4}"/>
              </a:ext>
            </a:extLst>
          </p:cNvPr>
          <p:cNvSpPr txBox="1">
            <a:spLocks noChangeArrowheads="1"/>
          </p:cNvSpPr>
          <p:nvPr/>
        </p:nvSpPr>
        <p:spPr bwMode="auto">
          <a:xfrm>
            <a:off x="2895600" y="31242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从</a:t>
            </a:r>
          </a:p>
        </p:txBody>
      </p:sp>
      <p:sp>
        <p:nvSpPr>
          <p:cNvPr id="49162" name="Text Box 10">
            <a:extLst>
              <a:ext uri="{FF2B5EF4-FFF2-40B4-BE49-F238E27FC236}">
                <a16:creationId xmlns:a16="http://schemas.microsoft.com/office/drawing/2014/main" id="{C2993EAA-5200-46D3-9468-141783A49C77}"/>
              </a:ext>
            </a:extLst>
          </p:cNvPr>
          <p:cNvSpPr txBox="1">
            <a:spLocks noChangeArrowheads="1"/>
          </p:cNvSpPr>
          <p:nvPr/>
        </p:nvSpPr>
        <p:spPr bwMode="auto">
          <a:xfrm>
            <a:off x="3048000" y="5257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向</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63E01-F94A-4378-8912-E8EA0502F48D}"/>
              </a:ext>
            </a:extLst>
          </p:cNvPr>
          <p:cNvSpPr>
            <a:spLocks noGrp="1"/>
          </p:cNvSpPr>
          <p:nvPr>
            <p:ph type="title"/>
          </p:nvPr>
        </p:nvSpPr>
        <p:spPr>
          <a:xfrm>
            <a:off x="838200" y="146876"/>
            <a:ext cx="10515600" cy="1325563"/>
          </a:xfrm>
        </p:spPr>
        <p:txBody>
          <a:bodyPr>
            <a:normAutofit/>
          </a:bodyPr>
          <a:lstStyle/>
          <a:p>
            <a:r>
              <a:rPr lang="en-GB" altLang="zh-CN" sz="4000" b="1" dirty="0">
                <a:solidFill>
                  <a:srgbClr val="FF3300"/>
                </a:solidFill>
                <a:effectLst>
                  <a:outerShdw blurRad="38100" dist="38100" dir="2700000" algn="tl">
                    <a:srgbClr val="FFFFFF"/>
                  </a:outerShdw>
                </a:effectLst>
                <a:latin typeface="Arial" charset="0"/>
                <a:ea typeface="+mn-ea"/>
                <a:cs typeface="+mn-cs"/>
              </a:rPr>
              <a:t>Waves: Non-Localisation</a:t>
            </a:r>
            <a:endParaRPr lang="zh-CN" altLang="en-US" sz="4000" dirty="0">
              <a:solidFill>
                <a:schemeClr val="bg1"/>
              </a:solidFill>
              <a:latin typeface="华文楷体" panose="02010600040101010101" pitchFamily="2" charset="-122"/>
              <a:ea typeface="华文楷体" panose="02010600040101010101" pitchFamily="2" charset="-122"/>
            </a:endParaRPr>
          </a:p>
        </p:txBody>
      </p:sp>
      <p:sp>
        <p:nvSpPr>
          <p:cNvPr id="3" name="Rectangle 3">
            <a:extLst>
              <a:ext uri="{FF2B5EF4-FFF2-40B4-BE49-F238E27FC236}">
                <a16:creationId xmlns:a16="http://schemas.microsoft.com/office/drawing/2014/main" id="{8AE4FBAE-E4E3-4D1A-B5EF-EF6ADBEEEFE4}"/>
              </a:ext>
            </a:extLst>
          </p:cNvPr>
          <p:cNvSpPr txBox="1">
            <a:spLocks noChangeArrowheads="1"/>
          </p:cNvSpPr>
          <p:nvPr/>
        </p:nvSpPr>
        <p:spPr>
          <a:xfrm>
            <a:off x="468539" y="1839978"/>
            <a:ext cx="5512384" cy="42529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GB" altLang="zh-CN" sz="3200" b="1" dirty="0">
                <a:latin typeface="Arial" panose="020B0604020202020204" pitchFamily="34" charset="0"/>
                <a:cs typeface="Arial" panose="020B0604020202020204" pitchFamily="34" charset="0"/>
              </a:rPr>
              <a:t>1</a:t>
            </a:r>
            <a:r>
              <a:rPr lang="en-GB" altLang="zh-CN" sz="3200" b="1" baseline="30000" dirty="0">
                <a:latin typeface="Arial" panose="020B0604020202020204" pitchFamily="34" charset="0"/>
                <a:cs typeface="Arial" panose="020B0604020202020204" pitchFamily="34" charset="0"/>
              </a:rPr>
              <a:t>st</a:t>
            </a:r>
            <a:r>
              <a:rPr lang="en-GB" altLang="zh-CN" sz="3200" b="1" dirty="0">
                <a:latin typeface="Arial" panose="020B0604020202020204" pitchFamily="34" charset="0"/>
                <a:cs typeface="Arial" panose="020B0604020202020204" pitchFamily="34" charset="0"/>
              </a:rPr>
              <a:t> feature = “</a:t>
            </a:r>
            <a:r>
              <a:rPr lang="en-GB" altLang="zh-CN" sz="3200" b="1" dirty="0">
                <a:solidFill>
                  <a:srgbClr val="FF3300"/>
                </a:solidFill>
                <a:effectLst>
                  <a:outerShdw blurRad="38100" dist="38100" dir="2700000" algn="tl">
                    <a:srgbClr val="FFFFFF"/>
                  </a:outerShdw>
                </a:effectLst>
                <a:latin typeface="Arial" panose="020B0604020202020204" pitchFamily="34" charset="0"/>
                <a:cs typeface="Arial" panose="020B0604020202020204" pitchFamily="34" charset="0"/>
              </a:rPr>
              <a:t>medium</a:t>
            </a:r>
            <a:r>
              <a:rPr lang="en-GB" altLang="zh-CN" sz="3200" b="1" dirty="0">
                <a:latin typeface="Arial" panose="020B0604020202020204" pitchFamily="34" charset="0"/>
                <a:cs typeface="Arial" panose="020B0604020202020204" pitchFamily="34" charset="0"/>
              </a:rPr>
              <a:t>”</a:t>
            </a:r>
          </a:p>
          <a:p>
            <a:pPr lvl="2">
              <a:lnSpc>
                <a:spcPct val="150000"/>
              </a:lnSpc>
              <a:buFont typeface="Wingdings" panose="05000000000000000000" pitchFamily="2" charset="2"/>
              <a:buNone/>
              <a:defRPr/>
            </a:pPr>
            <a:r>
              <a:rPr lang="en-GB" altLang="zh-CN" sz="2800" b="1" dirty="0">
                <a:latin typeface="Arial" panose="020B0604020202020204" pitchFamily="34" charset="0"/>
                <a:cs typeface="Arial" panose="020B0604020202020204" pitchFamily="34" charset="0"/>
              </a:rPr>
              <a:t>— Spring, string, water, air, human, etc.</a:t>
            </a:r>
          </a:p>
          <a:p>
            <a:pPr lvl="2">
              <a:lnSpc>
                <a:spcPct val="150000"/>
              </a:lnSpc>
              <a:buFont typeface="Wingdings" panose="05000000000000000000" pitchFamily="2" charset="2"/>
              <a:buNone/>
              <a:defRPr/>
            </a:pPr>
            <a:r>
              <a:rPr lang="en-GB" altLang="zh-CN" sz="2800" b="1" dirty="0">
                <a:latin typeface="Arial" panose="020B0604020202020204" pitchFamily="34" charset="0"/>
                <a:cs typeface="Arial" panose="020B0604020202020204" pitchFamily="34" charset="0"/>
              </a:rPr>
              <a:t>— Solid, liquid, and gas</a:t>
            </a:r>
          </a:p>
          <a:p>
            <a:pPr marL="1350963" lvl="2" indent="-436563">
              <a:lnSpc>
                <a:spcPct val="150000"/>
              </a:lnSpc>
              <a:buFont typeface="Wingdings" panose="05000000000000000000" pitchFamily="2" charset="2"/>
              <a:buNone/>
              <a:defRPr/>
            </a:pPr>
            <a:r>
              <a:rPr lang="en-GB" altLang="zh-CN" sz="2800" b="1" dirty="0">
                <a:latin typeface="Arial" panose="020B0604020202020204" pitchFamily="34" charset="0"/>
                <a:cs typeface="Arial" panose="020B0604020202020204" pitchFamily="34" charset="0"/>
              </a:rPr>
              <a:t>— The medium does not advance, after the disturbance it returns to its original balanced position</a:t>
            </a:r>
          </a:p>
          <a:p>
            <a:pPr>
              <a:lnSpc>
                <a:spcPct val="150000"/>
              </a:lnSpc>
              <a:buFont typeface="Wingdings" panose="05000000000000000000" pitchFamily="2" charset="2"/>
              <a:buNone/>
              <a:defRPr/>
            </a:pPr>
            <a:endParaRPr lang="en-GB" altLang="zh-CN"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AD9AF0E-1D36-4FF1-BFFE-9D6C26636C7B}"/>
              </a:ext>
            </a:extLst>
          </p:cNvPr>
          <p:cNvSpPr txBox="1">
            <a:spLocks noChangeArrowheads="1"/>
          </p:cNvSpPr>
          <p:nvPr/>
        </p:nvSpPr>
        <p:spPr>
          <a:xfrm>
            <a:off x="5980923" y="1839978"/>
            <a:ext cx="5591952" cy="42529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GB" altLang="zh-CN" sz="3200" b="1">
                <a:latin typeface="Arial" panose="020B0604020202020204" pitchFamily="34" charset="0"/>
                <a:cs typeface="Arial" panose="020B0604020202020204" pitchFamily="34" charset="0"/>
              </a:rPr>
              <a:t>2</a:t>
            </a:r>
            <a:r>
              <a:rPr lang="en-GB" altLang="zh-CN" sz="3200" b="1" baseline="30000">
                <a:latin typeface="Arial" panose="020B0604020202020204" pitchFamily="34" charset="0"/>
                <a:cs typeface="Arial" panose="020B0604020202020204" pitchFamily="34" charset="0"/>
              </a:rPr>
              <a:t>nd</a:t>
            </a:r>
            <a:r>
              <a:rPr lang="en-GB" altLang="zh-CN" sz="3200" b="1">
                <a:latin typeface="Arial" panose="020B0604020202020204" pitchFamily="34" charset="0"/>
                <a:cs typeface="Arial" panose="020B0604020202020204" pitchFamily="34" charset="0"/>
              </a:rPr>
              <a:t> feature = “</a:t>
            </a:r>
            <a:r>
              <a:rPr lang="en-GB" altLang="zh-CN" sz="3200" b="1">
                <a:solidFill>
                  <a:srgbClr val="FF3300"/>
                </a:solidFill>
                <a:effectLst>
                  <a:outerShdw blurRad="38100" dist="38100" dir="2700000" algn="tl">
                    <a:srgbClr val="FFFFFF"/>
                  </a:outerShdw>
                </a:effectLst>
                <a:latin typeface="Arial" panose="020B0604020202020204" pitchFamily="34" charset="0"/>
                <a:cs typeface="Arial" panose="020B0604020202020204" pitchFamily="34" charset="0"/>
              </a:rPr>
              <a:t>disturbance</a:t>
            </a:r>
            <a:r>
              <a:rPr lang="en-GB" altLang="zh-CN" sz="3200" b="1">
                <a:latin typeface="Arial" panose="020B0604020202020204" pitchFamily="34" charset="0"/>
                <a:cs typeface="Arial" panose="020B0604020202020204" pitchFamily="34" charset="0"/>
              </a:rPr>
              <a:t>”</a:t>
            </a:r>
          </a:p>
          <a:p>
            <a:pPr marL="1350963" lvl="2" indent="-436563">
              <a:lnSpc>
                <a:spcPct val="150000"/>
              </a:lnSpc>
              <a:buFont typeface="Wingdings" panose="05000000000000000000" pitchFamily="2" charset="2"/>
              <a:buNone/>
              <a:defRPr/>
            </a:pPr>
            <a:r>
              <a:rPr lang="en-GB" altLang="zh-CN" sz="2800" b="1">
                <a:latin typeface="Arial" panose="020B0604020202020204" pitchFamily="34" charset="0"/>
                <a:cs typeface="Arial" panose="020B0604020202020204" pitchFamily="34" charset="0"/>
              </a:rPr>
              <a:t>— The disturbance advances, travels, propagates, moves outwards, or move forwards, </a:t>
            </a:r>
          </a:p>
          <a:p>
            <a:pPr marL="1350963" lvl="2" indent="-436563">
              <a:lnSpc>
                <a:spcPct val="150000"/>
              </a:lnSpc>
              <a:buFont typeface="Wingdings" panose="05000000000000000000" pitchFamily="2" charset="2"/>
              <a:buNone/>
              <a:defRPr/>
            </a:pPr>
            <a:r>
              <a:rPr lang="en-GB" altLang="zh-CN" sz="2800" b="1">
                <a:latin typeface="Arial" panose="020B0604020202020204" pitchFamily="34" charset="0"/>
                <a:cs typeface="Arial" panose="020B0604020202020204" pitchFamily="34" charset="0"/>
              </a:rPr>
              <a:t>— The disturbance transports or carries energy and momentum</a:t>
            </a:r>
          </a:p>
          <a:p>
            <a:pPr marL="1350963" lvl="2" indent="-436563">
              <a:lnSpc>
                <a:spcPct val="150000"/>
              </a:lnSpc>
              <a:buFont typeface="Wingdings" panose="05000000000000000000" pitchFamily="2" charset="2"/>
              <a:buNone/>
              <a:defRPr/>
            </a:pPr>
            <a:r>
              <a:rPr lang="en-GB" altLang="zh-CN" sz="2800" b="1">
                <a:latin typeface="Arial" panose="020B0604020202020204" pitchFamily="34" charset="0"/>
                <a:cs typeface="Arial" panose="020B0604020202020204" pitchFamily="34" charset="0"/>
              </a:rPr>
              <a:t>— The disturbance is a continuous entity  </a:t>
            </a:r>
            <a:endParaRPr lang="en-GB" altLang="zh-CN" sz="2800" b="1" dirty="0">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FB1FBDD5-81F4-47DD-ABAD-39980CFA1BB2}"/>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676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82160BF-B127-4E4D-B248-C9F8B947DBC0}"/>
              </a:ext>
            </a:extLst>
          </p:cNvPr>
          <p:cNvSpPr>
            <a:spLocks noGrp="1" noChangeArrowheads="1"/>
          </p:cNvSpPr>
          <p:nvPr>
            <p:ph type="title"/>
          </p:nvPr>
        </p:nvSpPr>
        <p:spPr/>
        <p:txBody>
          <a:bodyPr/>
          <a:lstStyle/>
          <a:p>
            <a:pPr eaLnBrk="1" hangingPunct="1"/>
            <a:r>
              <a:rPr lang="zh-CN" altLang="zh-CN"/>
              <a:t>5.波线</a:t>
            </a:r>
          </a:p>
        </p:txBody>
      </p:sp>
      <p:sp>
        <p:nvSpPr>
          <p:cNvPr id="50179" name="Rectangle 3">
            <a:extLst>
              <a:ext uri="{FF2B5EF4-FFF2-40B4-BE49-F238E27FC236}">
                <a16:creationId xmlns:a16="http://schemas.microsoft.com/office/drawing/2014/main" id="{07AD33AF-1D81-439C-AE8F-177639A44F07}"/>
              </a:ext>
            </a:extLst>
          </p:cNvPr>
          <p:cNvSpPr>
            <a:spLocks noGrp="1" noChangeArrowheads="1"/>
          </p:cNvSpPr>
          <p:nvPr>
            <p:ph type="body" idx="1"/>
          </p:nvPr>
        </p:nvSpPr>
        <p:spPr>
          <a:xfrm>
            <a:off x="1981200" y="1600201"/>
            <a:ext cx="8229600" cy="2263775"/>
          </a:xfrm>
        </p:spPr>
        <p:txBody>
          <a:bodyPr/>
          <a:lstStyle/>
          <a:p>
            <a:pPr eaLnBrk="1" hangingPunct="1"/>
            <a:r>
              <a:rPr lang="zh-CN" altLang="zh-CN"/>
              <a:t>与波面垂直的直线，表示波的传播方向。</a:t>
            </a:r>
          </a:p>
          <a:p>
            <a:pPr eaLnBrk="1" hangingPunct="1"/>
            <a:r>
              <a:rPr lang="zh-CN" altLang="zh-CN"/>
              <a:t>与波矢的方向是相同的。</a:t>
            </a:r>
          </a:p>
          <a:p>
            <a:pPr eaLnBrk="1" hangingPunct="1"/>
            <a:r>
              <a:rPr lang="zh-CN" altLang="zh-CN"/>
              <a:t>在几何光学中，波线就是光线。</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67FC3DE-5EF1-4E1D-9BC6-6251F2A55754}"/>
              </a:ext>
            </a:extLst>
          </p:cNvPr>
          <p:cNvSpPr>
            <a:spLocks noGrp="1" noChangeArrowheads="1"/>
          </p:cNvSpPr>
          <p:nvPr>
            <p:ph type="title"/>
          </p:nvPr>
        </p:nvSpPr>
        <p:spPr/>
        <p:txBody>
          <a:bodyPr/>
          <a:lstStyle/>
          <a:p>
            <a:pPr eaLnBrk="1" hangingPunct="1"/>
            <a:r>
              <a:rPr lang="zh-CN" altLang="zh-CN">
                <a:latin typeface="宋体" panose="02010600030101010101" pitchFamily="2" charset="-122"/>
              </a:rPr>
              <a:t>6．远场条件、近轴条件</a:t>
            </a:r>
            <a:r>
              <a:rPr lang="zh-CN" altLang="zh-CN"/>
              <a:t> </a:t>
            </a:r>
          </a:p>
        </p:txBody>
      </p:sp>
      <p:pic>
        <p:nvPicPr>
          <p:cNvPr id="51203" name="Picture 3" descr="10">
            <a:extLst>
              <a:ext uri="{FF2B5EF4-FFF2-40B4-BE49-F238E27FC236}">
                <a16:creationId xmlns:a16="http://schemas.microsoft.com/office/drawing/2014/main" id="{60773044-4635-4400-9A3A-F71745227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524000"/>
            <a:ext cx="48895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3871ACF-8FF6-46A6-84FD-069A7A9E5AB3}"/>
              </a:ext>
            </a:extLst>
          </p:cNvPr>
          <p:cNvSpPr>
            <a:spLocks noGrp="1" noChangeArrowheads="1"/>
          </p:cNvSpPr>
          <p:nvPr>
            <p:ph type="body" idx="1"/>
          </p:nvPr>
        </p:nvSpPr>
        <p:spPr>
          <a:xfrm>
            <a:off x="2209800" y="914400"/>
            <a:ext cx="7772400" cy="5181600"/>
          </a:xfrm>
        </p:spPr>
        <p:txBody>
          <a:bodyPr/>
          <a:lstStyle/>
          <a:p>
            <a:pPr algn="just" eaLnBrk="1" hangingPunct="1"/>
            <a:r>
              <a:rPr lang="zh-CN" altLang="zh-CN"/>
              <a:t>（1）</a:t>
            </a:r>
            <a:r>
              <a:rPr lang="zh-CN" altLang="zh-CN">
                <a:cs typeface="Times New Roman" panose="02020603050405020304" pitchFamily="18" charset="0"/>
              </a:rPr>
              <a:t> </a:t>
            </a:r>
            <a:r>
              <a:rPr lang="zh-CN" altLang="zh-CN"/>
              <a:t>轴上物点发出的球面波</a:t>
            </a:r>
          </a:p>
          <a:p>
            <a:pPr eaLnBrk="1" hangingPunct="1">
              <a:buFontTx/>
              <a:buNone/>
            </a:pPr>
            <a:r>
              <a:rPr lang="zh-CN" altLang="zh-CN">
                <a:latin typeface="宋体" panose="02010600030101010101" pitchFamily="2" charset="-122"/>
              </a:rPr>
              <a:t>     接收屏与物平面相距较远</a:t>
            </a:r>
            <a:r>
              <a:rPr lang="zh-CN" altLang="zh-CN"/>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未命名19">
            <a:extLst>
              <a:ext uri="{FF2B5EF4-FFF2-40B4-BE49-F238E27FC236}">
                <a16:creationId xmlns:a16="http://schemas.microsoft.com/office/drawing/2014/main" id="{DACE92E3-3765-41C8-A70B-315D5D645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631825"/>
            <a:ext cx="6781800"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1" name="Object 3">
            <a:extLst>
              <a:ext uri="{FF2B5EF4-FFF2-40B4-BE49-F238E27FC236}">
                <a16:creationId xmlns:a16="http://schemas.microsoft.com/office/drawing/2014/main" id="{70D7302B-DEE7-4B52-A93B-30F303CB9E0E}"/>
              </a:ext>
            </a:extLst>
          </p:cNvPr>
          <p:cNvGraphicFramePr>
            <a:graphicFrameLocks noChangeAspect="1"/>
          </p:cNvGraphicFramePr>
          <p:nvPr/>
        </p:nvGraphicFramePr>
        <p:xfrm>
          <a:off x="8001000" y="4724401"/>
          <a:ext cx="2667000" cy="765175"/>
        </p:xfrm>
        <a:graphic>
          <a:graphicData uri="http://schemas.openxmlformats.org/presentationml/2006/ole">
            <mc:AlternateContent xmlns:mc="http://schemas.openxmlformats.org/markup-compatibility/2006">
              <mc:Choice xmlns:v="urn:schemas-microsoft-com:vml" Requires="v">
                <p:oleObj r:id="rId3" imgW="965619" imgH="279521" progId="Equation.3">
                  <p:embed/>
                </p:oleObj>
              </mc:Choice>
              <mc:Fallback>
                <p:oleObj r:id="rId3" imgW="965619" imgH="279521" progId="Equation.3">
                  <p:embed/>
                  <p:pic>
                    <p:nvPicPr>
                      <p:cNvPr id="53251" name="Object 3">
                        <a:extLst>
                          <a:ext uri="{FF2B5EF4-FFF2-40B4-BE49-F238E27FC236}">
                            <a16:creationId xmlns:a16="http://schemas.microsoft.com/office/drawing/2014/main" id="{70D7302B-DEE7-4B52-A93B-30F303CB9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4724401"/>
                        <a:ext cx="26670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2" name="Object 4">
            <a:extLst>
              <a:ext uri="{FF2B5EF4-FFF2-40B4-BE49-F238E27FC236}">
                <a16:creationId xmlns:a16="http://schemas.microsoft.com/office/drawing/2014/main" id="{AA083D79-12EC-4602-8944-9324EC7C47C2}"/>
              </a:ext>
            </a:extLst>
          </p:cNvPr>
          <p:cNvGraphicFramePr>
            <a:graphicFrameLocks noChangeAspect="1"/>
          </p:cNvGraphicFramePr>
          <p:nvPr/>
        </p:nvGraphicFramePr>
        <p:xfrm>
          <a:off x="4343400" y="2057400"/>
          <a:ext cx="2743200" cy="865188"/>
        </p:xfrm>
        <a:graphic>
          <a:graphicData uri="http://schemas.openxmlformats.org/presentationml/2006/ole">
            <mc:AlternateContent xmlns:mc="http://schemas.openxmlformats.org/markup-compatibility/2006">
              <mc:Choice xmlns:v="urn:schemas-microsoft-com:vml" Requires="v">
                <p:oleObj r:id="rId5" imgW="876681" imgH="279521" progId="Equation.3">
                  <p:embed/>
                </p:oleObj>
              </mc:Choice>
              <mc:Fallback>
                <p:oleObj r:id="rId5" imgW="876681" imgH="279521" progId="Equation.3">
                  <p:embed/>
                  <p:pic>
                    <p:nvPicPr>
                      <p:cNvPr id="53252" name="Object 4">
                        <a:extLst>
                          <a:ext uri="{FF2B5EF4-FFF2-40B4-BE49-F238E27FC236}">
                            <a16:creationId xmlns:a16="http://schemas.microsoft.com/office/drawing/2014/main" id="{AA083D79-12EC-4602-8944-9324EC7C4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057400"/>
                        <a:ext cx="27432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3" name="Object 5">
            <a:extLst>
              <a:ext uri="{FF2B5EF4-FFF2-40B4-BE49-F238E27FC236}">
                <a16:creationId xmlns:a16="http://schemas.microsoft.com/office/drawing/2014/main" id="{328F6AED-3949-4E01-9992-83158B28607F}"/>
              </a:ext>
            </a:extLst>
          </p:cNvPr>
          <p:cNvGraphicFramePr>
            <a:graphicFrameLocks noChangeAspect="1"/>
          </p:cNvGraphicFramePr>
          <p:nvPr/>
        </p:nvGraphicFramePr>
        <p:xfrm>
          <a:off x="2057401" y="457200"/>
          <a:ext cx="7605713" cy="808038"/>
        </p:xfrm>
        <a:graphic>
          <a:graphicData uri="http://schemas.openxmlformats.org/presentationml/2006/ole">
            <mc:AlternateContent xmlns:mc="http://schemas.openxmlformats.org/markup-compatibility/2006">
              <mc:Choice xmlns:v="urn:schemas-microsoft-com:vml" Requires="v">
                <p:oleObj r:id="rId7" imgW="2716621" imgH="291973" progId="Equation.3">
                  <p:embed/>
                </p:oleObj>
              </mc:Choice>
              <mc:Fallback>
                <p:oleObj r:id="rId7" imgW="2716621" imgH="291973" progId="Equation.3">
                  <p:embed/>
                  <p:pic>
                    <p:nvPicPr>
                      <p:cNvPr id="53253" name="Object 5">
                        <a:extLst>
                          <a:ext uri="{FF2B5EF4-FFF2-40B4-BE49-F238E27FC236}">
                            <a16:creationId xmlns:a16="http://schemas.microsoft.com/office/drawing/2014/main" id="{328F6AED-3949-4E01-9992-83158B2860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1" y="457200"/>
                        <a:ext cx="760571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blinds(horizontal)">
                                      <p:cBhvr>
                                        <p:cTn id="7" dur="500"/>
                                        <p:tgtEl>
                                          <p:spTgt spid="53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blinds(horizontal)">
                                      <p:cBhvr>
                                        <p:cTn id="12" dur="500"/>
                                        <p:tgtEl>
                                          <p:spTgt spid="53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253"/>
                                        </p:tgtEl>
                                        <p:attrNameLst>
                                          <p:attrName>style.visibility</p:attrName>
                                        </p:attrNameLst>
                                      </p:cBhvr>
                                      <p:to>
                                        <p:strVal val="visible"/>
                                      </p:to>
                                    </p:set>
                                    <p:animEffect transition="in" filter="blinds(horizontal)">
                                      <p:cBhvr>
                                        <p:cTn id="17"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a:extLst>
              <a:ext uri="{FF2B5EF4-FFF2-40B4-BE49-F238E27FC236}">
                <a16:creationId xmlns:a16="http://schemas.microsoft.com/office/drawing/2014/main" id="{84DA974E-0411-4D23-88B8-0BF09F06A1F6}"/>
              </a:ext>
            </a:extLst>
          </p:cNvPr>
          <p:cNvGraphicFramePr>
            <a:graphicFrameLocks noChangeAspect="1"/>
          </p:cNvGraphicFramePr>
          <p:nvPr/>
        </p:nvGraphicFramePr>
        <p:xfrm>
          <a:off x="2133600" y="762000"/>
          <a:ext cx="7772400" cy="858838"/>
        </p:xfrm>
        <a:graphic>
          <a:graphicData uri="http://schemas.openxmlformats.org/presentationml/2006/ole">
            <mc:AlternateContent xmlns:mc="http://schemas.openxmlformats.org/markup-compatibility/2006">
              <mc:Choice xmlns:v="urn:schemas-microsoft-com:vml" Requires="v">
                <p:oleObj r:id="rId2" imgW="3529068" imgH="393529" progId="Equation.3">
                  <p:embed/>
                </p:oleObj>
              </mc:Choice>
              <mc:Fallback>
                <p:oleObj r:id="rId2" imgW="3529068" imgH="393529" progId="Equation.3">
                  <p:embed/>
                  <p:pic>
                    <p:nvPicPr>
                      <p:cNvPr id="54274" name="Object 2">
                        <a:extLst>
                          <a:ext uri="{FF2B5EF4-FFF2-40B4-BE49-F238E27FC236}">
                            <a16:creationId xmlns:a16="http://schemas.microsoft.com/office/drawing/2014/main" id="{84DA974E-0411-4D23-88B8-0BF09F06A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762000"/>
                        <a:ext cx="77724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5" name="Object 3">
            <a:extLst>
              <a:ext uri="{FF2B5EF4-FFF2-40B4-BE49-F238E27FC236}">
                <a16:creationId xmlns:a16="http://schemas.microsoft.com/office/drawing/2014/main" id="{D5C75B28-4814-41B5-A3D0-D2070F458BBB}"/>
              </a:ext>
            </a:extLst>
          </p:cNvPr>
          <p:cNvGraphicFramePr>
            <a:graphicFrameLocks noChangeAspect="1"/>
          </p:cNvGraphicFramePr>
          <p:nvPr/>
        </p:nvGraphicFramePr>
        <p:xfrm>
          <a:off x="3581400" y="1905000"/>
          <a:ext cx="2273300" cy="876300"/>
        </p:xfrm>
        <a:graphic>
          <a:graphicData uri="http://schemas.openxmlformats.org/presentationml/2006/ole">
            <mc:AlternateContent xmlns:mc="http://schemas.openxmlformats.org/markup-compatibility/2006">
              <mc:Choice xmlns:v="urn:schemas-microsoft-com:vml" Requires="v">
                <p:oleObj r:id="rId4" imgW="584454" imgH="228699" progId="Equation.3">
                  <p:embed/>
                </p:oleObj>
              </mc:Choice>
              <mc:Fallback>
                <p:oleObj r:id="rId4" imgW="584454" imgH="228699" progId="Equation.3">
                  <p:embed/>
                  <p:pic>
                    <p:nvPicPr>
                      <p:cNvPr id="54275" name="Object 3">
                        <a:extLst>
                          <a:ext uri="{FF2B5EF4-FFF2-40B4-BE49-F238E27FC236}">
                            <a16:creationId xmlns:a16="http://schemas.microsoft.com/office/drawing/2014/main" id="{D5C75B28-4814-41B5-A3D0-D2070F458B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905000"/>
                        <a:ext cx="22733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6" name="Object 4">
            <a:extLst>
              <a:ext uri="{FF2B5EF4-FFF2-40B4-BE49-F238E27FC236}">
                <a16:creationId xmlns:a16="http://schemas.microsoft.com/office/drawing/2014/main" id="{B1B9303B-2953-49C0-B37D-B341F5E7F158}"/>
              </a:ext>
            </a:extLst>
          </p:cNvPr>
          <p:cNvGraphicFramePr>
            <a:graphicFrameLocks noChangeAspect="1"/>
          </p:cNvGraphicFramePr>
          <p:nvPr/>
        </p:nvGraphicFramePr>
        <p:xfrm>
          <a:off x="3657600" y="2971800"/>
          <a:ext cx="1905000" cy="933450"/>
        </p:xfrm>
        <a:graphic>
          <a:graphicData uri="http://schemas.openxmlformats.org/presentationml/2006/ole">
            <mc:AlternateContent xmlns:mc="http://schemas.openxmlformats.org/markup-compatibility/2006">
              <mc:Choice xmlns:v="urn:schemas-microsoft-com:vml" Requires="v">
                <p:oleObj r:id="rId6" imgW="470308" imgH="228799" progId="Equation.3">
                  <p:embed/>
                </p:oleObj>
              </mc:Choice>
              <mc:Fallback>
                <p:oleObj r:id="rId6" imgW="470308" imgH="228799" progId="Equation.3">
                  <p:embed/>
                  <p:pic>
                    <p:nvPicPr>
                      <p:cNvPr id="54276" name="Object 4">
                        <a:extLst>
                          <a:ext uri="{FF2B5EF4-FFF2-40B4-BE49-F238E27FC236}">
                            <a16:creationId xmlns:a16="http://schemas.microsoft.com/office/drawing/2014/main" id="{B1B9303B-2953-49C0-B37D-B341F5E7F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971800"/>
                        <a:ext cx="19050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7" name="Object 5">
            <a:extLst>
              <a:ext uri="{FF2B5EF4-FFF2-40B4-BE49-F238E27FC236}">
                <a16:creationId xmlns:a16="http://schemas.microsoft.com/office/drawing/2014/main" id="{5130D412-25D2-44EC-AAA7-DDCE97D9739A}"/>
              </a:ext>
            </a:extLst>
          </p:cNvPr>
          <p:cNvGraphicFramePr>
            <a:graphicFrameLocks noChangeAspect="1"/>
          </p:cNvGraphicFramePr>
          <p:nvPr/>
        </p:nvGraphicFramePr>
        <p:xfrm>
          <a:off x="4343400" y="4191001"/>
          <a:ext cx="3538538" cy="823913"/>
        </p:xfrm>
        <a:graphic>
          <a:graphicData uri="http://schemas.openxmlformats.org/presentationml/2006/ole">
            <mc:AlternateContent xmlns:mc="http://schemas.openxmlformats.org/markup-compatibility/2006">
              <mc:Choice xmlns:v="urn:schemas-microsoft-com:vml" Requires="v">
                <p:oleObj r:id="rId8" imgW="978325" imgH="228699" progId="Equation.3">
                  <p:embed/>
                </p:oleObj>
              </mc:Choice>
              <mc:Fallback>
                <p:oleObj r:id="rId8" imgW="978325" imgH="228699" progId="Equation.3">
                  <p:embed/>
                  <p:pic>
                    <p:nvPicPr>
                      <p:cNvPr id="54277" name="Object 5">
                        <a:extLst>
                          <a:ext uri="{FF2B5EF4-FFF2-40B4-BE49-F238E27FC236}">
                            <a16:creationId xmlns:a16="http://schemas.microsoft.com/office/drawing/2014/main" id="{5130D412-25D2-44EC-AAA7-DDCE97D973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4191001"/>
                        <a:ext cx="35385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8" name="Text Box 6">
            <a:extLst>
              <a:ext uri="{FF2B5EF4-FFF2-40B4-BE49-F238E27FC236}">
                <a16:creationId xmlns:a16="http://schemas.microsoft.com/office/drawing/2014/main" id="{BA5A0C45-D30C-4E19-A673-F3AE7438977D}"/>
              </a:ext>
            </a:extLst>
          </p:cNvPr>
          <p:cNvSpPr txBox="1">
            <a:spLocks noChangeArrowheads="1"/>
          </p:cNvSpPr>
          <p:nvPr/>
        </p:nvSpPr>
        <p:spPr bwMode="auto">
          <a:xfrm>
            <a:off x="6096000" y="3154364"/>
            <a:ext cx="2209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可以忽略</a:t>
            </a:r>
          </a:p>
        </p:txBody>
      </p:sp>
      <p:sp>
        <p:nvSpPr>
          <p:cNvPr id="54279" name="Text Box 7">
            <a:extLst>
              <a:ext uri="{FF2B5EF4-FFF2-40B4-BE49-F238E27FC236}">
                <a16:creationId xmlns:a16="http://schemas.microsoft.com/office/drawing/2014/main" id="{91D3DD5E-AEB8-45B9-941F-EAECF4244645}"/>
              </a:ext>
            </a:extLst>
          </p:cNvPr>
          <p:cNvSpPr txBox="1">
            <a:spLocks noChangeArrowheads="1"/>
          </p:cNvSpPr>
          <p:nvPr/>
        </p:nvSpPr>
        <p:spPr bwMode="auto">
          <a:xfrm>
            <a:off x="2362200" y="20574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如果</a:t>
            </a:r>
          </a:p>
        </p:txBody>
      </p:sp>
      <p:sp>
        <p:nvSpPr>
          <p:cNvPr id="54280" name="Text Box 8">
            <a:extLst>
              <a:ext uri="{FF2B5EF4-FFF2-40B4-BE49-F238E27FC236}">
                <a16:creationId xmlns:a16="http://schemas.microsoft.com/office/drawing/2014/main" id="{D6DB92DC-839B-4D2A-9528-333224924823}"/>
              </a:ext>
            </a:extLst>
          </p:cNvPr>
          <p:cNvSpPr txBox="1">
            <a:spLocks noChangeArrowheads="1"/>
          </p:cNvSpPr>
          <p:nvPr/>
        </p:nvSpPr>
        <p:spPr bwMode="auto">
          <a:xfrm>
            <a:off x="2743200" y="5486400"/>
            <a:ext cx="5943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latin typeface="Times New Roman" panose="02020603050405020304" pitchFamily="18" charset="0"/>
              </a:rPr>
              <a:t>在接收屏上，振幅为常数</a:t>
            </a:r>
          </a:p>
        </p:txBody>
      </p:sp>
      <p:sp>
        <p:nvSpPr>
          <p:cNvPr id="54281" name="Text Box 9">
            <a:extLst>
              <a:ext uri="{FF2B5EF4-FFF2-40B4-BE49-F238E27FC236}">
                <a16:creationId xmlns:a16="http://schemas.microsoft.com/office/drawing/2014/main" id="{3B8CC058-026E-49CE-803A-19DC81E1C53A}"/>
              </a:ext>
            </a:extLst>
          </p:cNvPr>
          <p:cNvSpPr txBox="1">
            <a:spLocks noChangeArrowheads="1"/>
          </p:cNvSpPr>
          <p:nvPr/>
        </p:nvSpPr>
        <p:spPr bwMode="auto">
          <a:xfrm>
            <a:off x="6019800" y="2057400"/>
            <a:ext cx="3962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b="1">
                <a:solidFill>
                  <a:srgbClr val="FF0000"/>
                </a:solidFill>
                <a:latin typeface="Times New Roman" panose="02020603050405020304" pitchFamily="18" charset="0"/>
              </a:rPr>
              <a:t>近轴条件，傍轴条件</a:t>
            </a:r>
          </a:p>
        </p:txBody>
      </p:sp>
      <p:sp>
        <p:nvSpPr>
          <p:cNvPr id="54282" name="Text Box 10">
            <a:extLst>
              <a:ext uri="{FF2B5EF4-FFF2-40B4-BE49-F238E27FC236}">
                <a16:creationId xmlns:a16="http://schemas.microsoft.com/office/drawing/2014/main" id="{03184E5E-CD92-4450-85ED-F88C10D816F2}"/>
              </a:ext>
            </a:extLst>
          </p:cNvPr>
          <p:cNvSpPr txBox="1">
            <a:spLocks noChangeArrowheads="1"/>
          </p:cNvSpPr>
          <p:nvPr/>
        </p:nvSpPr>
        <p:spPr bwMode="auto">
          <a:xfrm>
            <a:off x="2667000" y="4267200"/>
            <a:ext cx="144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3200">
                <a:latin typeface="Times New Roman" panose="02020603050405020304" pitchFamily="18" charset="0"/>
              </a:rPr>
              <a:t>振幅为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54275"/>
                                        </p:tgtEl>
                                        <p:attrNameLst>
                                          <p:attrName>style.visibility</p:attrName>
                                        </p:attrNameLst>
                                      </p:cBhvr>
                                      <p:to>
                                        <p:strVal val="visible"/>
                                      </p:to>
                                    </p:set>
                                    <p:anim calcmode="lin" valueType="num">
                                      <p:cBhvr additive="base">
                                        <p:cTn id="11" dur="500" fill="hold"/>
                                        <p:tgtEl>
                                          <p:spTgt spid="54275"/>
                                        </p:tgtEl>
                                        <p:attrNameLst>
                                          <p:attrName>ppt_x</p:attrName>
                                        </p:attrNameLst>
                                      </p:cBhvr>
                                      <p:tavLst>
                                        <p:tav tm="0">
                                          <p:val>
                                            <p:strVal val="0-#ppt_w/2"/>
                                          </p:val>
                                        </p:tav>
                                        <p:tav tm="100000">
                                          <p:val>
                                            <p:strVal val="#ppt_x"/>
                                          </p:val>
                                        </p:tav>
                                      </p:tavLst>
                                    </p:anim>
                                    <p:anim calcmode="lin" valueType="num">
                                      <p:cBhvr additive="base">
                                        <p:cTn id="12" dur="500" fill="hold"/>
                                        <p:tgtEl>
                                          <p:spTgt spid="5427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427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427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5427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428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4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utoUpdateAnimBg="0"/>
      <p:bldP spid="54279" grpId="0" autoUpdateAnimBg="0"/>
      <p:bldP spid="54280" grpId="0" autoUpdateAnimBg="0"/>
      <p:bldP spid="54281"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a:extLst>
              <a:ext uri="{FF2B5EF4-FFF2-40B4-BE49-F238E27FC236}">
                <a16:creationId xmlns:a16="http://schemas.microsoft.com/office/drawing/2014/main" id="{FEF835E3-9D98-4A24-B31A-4B507983FA99}"/>
              </a:ext>
            </a:extLst>
          </p:cNvPr>
          <p:cNvGraphicFramePr>
            <a:graphicFrameLocks noChangeAspect="1"/>
          </p:cNvGraphicFramePr>
          <p:nvPr/>
        </p:nvGraphicFramePr>
        <p:xfrm>
          <a:off x="2590800" y="685800"/>
          <a:ext cx="3810000" cy="909638"/>
        </p:xfrm>
        <a:graphic>
          <a:graphicData uri="http://schemas.openxmlformats.org/presentationml/2006/ole">
            <mc:AlternateContent xmlns:mc="http://schemas.openxmlformats.org/markup-compatibility/2006">
              <mc:Choice xmlns:v="urn:schemas-microsoft-com:vml" Requires="v">
                <p:oleObj r:id="rId2" imgW="1156202" imgH="279521" progId="Equation.3">
                  <p:embed/>
                </p:oleObj>
              </mc:Choice>
              <mc:Fallback>
                <p:oleObj r:id="rId2" imgW="1156202" imgH="279521" progId="Equation.3">
                  <p:embed/>
                  <p:pic>
                    <p:nvPicPr>
                      <p:cNvPr id="55298" name="Object 2">
                        <a:extLst>
                          <a:ext uri="{FF2B5EF4-FFF2-40B4-BE49-F238E27FC236}">
                            <a16:creationId xmlns:a16="http://schemas.microsoft.com/office/drawing/2014/main" id="{FEF835E3-9D98-4A24-B31A-4B507983F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685800"/>
                        <a:ext cx="381000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299" name="Object 3">
            <a:extLst>
              <a:ext uri="{FF2B5EF4-FFF2-40B4-BE49-F238E27FC236}">
                <a16:creationId xmlns:a16="http://schemas.microsoft.com/office/drawing/2014/main" id="{AA9C3ECA-9324-4DCD-8642-FFD9F467463C}"/>
              </a:ext>
            </a:extLst>
          </p:cNvPr>
          <p:cNvGraphicFramePr>
            <a:graphicFrameLocks noChangeAspect="1"/>
          </p:cNvGraphicFramePr>
          <p:nvPr/>
        </p:nvGraphicFramePr>
        <p:xfrm>
          <a:off x="3476626" y="2667000"/>
          <a:ext cx="2970213" cy="876300"/>
        </p:xfrm>
        <a:graphic>
          <a:graphicData uri="http://schemas.openxmlformats.org/presentationml/2006/ole">
            <mc:AlternateContent xmlns:mc="http://schemas.openxmlformats.org/markup-compatibility/2006">
              <mc:Choice xmlns:v="urn:schemas-microsoft-com:vml" Requires="v">
                <p:oleObj r:id="rId4" imgW="774700" imgH="228600" progId="Equation.3">
                  <p:embed/>
                </p:oleObj>
              </mc:Choice>
              <mc:Fallback>
                <p:oleObj r:id="rId4" imgW="774700" imgH="228600" progId="Equation.3">
                  <p:embed/>
                  <p:pic>
                    <p:nvPicPr>
                      <p:cNvPr id="55299" name="Object 3">
                        <a:extLst>
                          <a:ext uri="{FF2B5EF4-FFF2-40B4-BE49-F238E27FC236}">
                            <a16:creationId xmlns:a16="http://schemas.microsoft.com/office/drawing/2014/main" id="{AA9C3ECA-9324-4DCD-8642-FFD9F4674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6" y="2667000"/>
                        <a:ext cx="29702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0" name="Object 4">
            <a:extLst>
              <a:ext uri="{FF2B5EF4-FFF2-40B4-BE49-F238E27FC236}">
                <a16:creationId xmlns:a16="http://schemas.microsoft.com/office/drawing/2014/main" id="{0F4F523B-672B-456C-96F1-DAFBEA08BF3A}"/>
              </a:ext>
            </a:extLst>
          </p:cNvPr>
          <p:cNvGraphicFramePr>
            <a:graphicFrameLocks noChangeAspect="1"/>
          </p:cNvGraphicFramePr>
          <p:nvPr/>
        </p:nvGraphicFramePr>
        <p:xfrm>
          <a:off x="2992438" y="3424238"/>
          <a:ext cx="5302250" cy="842962"/>
        </p:xfrm>
        <a:graphic>
          <a:graphicData uri="http://schemas.openxmlformats.org/presentationml/2006/ole">
            <mc:AlternateContent xmlns:mc="http://schemas.openxmlformats.org/markup-compatibility/2006">
              <mc:Choice xmlns:v="urn:schemas-microsoft-com:vml" Requires="v">
                <p:oleObj r:id="rId6" imgW="1435723" imgH="228699" progId="Equation.3">
                  <p:embed/>
                </p:oleObj>
              </mc:Choice>
              <mc:Fallback>
                <p:oleObj r:id="rId6" imgW="1435723" imgH="228699" progId="Equation.3">
                  <p:embed/>
                  <p:pic>
                    <p:nvPicPr>
                      <p:cNvPr id="55300" name="Object 4">
                        <a:extLst>
                          <a:ext uri="{FF2B5EF4-FFF2-40B4-BE49-F238E27FC236}">
                            <a16:creationId xmlns:a16="http://schemas.microsoft.com/office/drawing/2014/main" id="{0F4F523B-672B-456C-96F1-DAFBEA08BF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2438" y="3424238"/>
                        <a:ext cx="5302250"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5">
            <a:extLst>
              <a:ext uri="{FF2B5EF4-FFF2-40B4-BE49-F238E27FC236}">
                <a16:creationId xmlns:a16="http://schemas.microsoft.com/office/drawing/2014/main" id="{667B67F6-0577-4345-9350-C0DB094058AD}"/>
              </a:ext>
            </a:extLst>
          </p:cNvPr>
          <p:cNvGraphicFramePr>
            <a:graphicFrameLocks noChangeAspect="1"/>
          </p:cNvGraphicFramePr>
          <p:nvPr/>
        </p:nvGraphicFramePr>
        <p:xfrm>
          <a:off x="3409951" y="4114801"/>
          <a:ext cx="1947863" cy="860425"/>
        </p:xfrm>
        <a:graphic>
          <a:graphicData uri="http://schemas.openxmlformats.org/presentationml/2006/ole">
            <mc:AlternateContent xmlns:mc="http://schemas.openxmlformats.org/markup-compatibility/2006">
              <mc:Choice xmlns:v="urn:schemas-microsoft-com:vml" Requires="v">
                <p:oleObj r:id="rId8" imgW="520926" imgH="228699" progId="Equation.3">
                  <p:embed/>
                </p:oleObj>
              </mc:Choice>
              <mc:Fallback>
                <p:oleObj r:id="rId8" imgW="520926" imgH="228699" progId="Equation.3">
                  <p:embed/>
                  <p:pic>
                    <p:nvPicPr>
                      <p:cNvPr id="55301" name="Object 5">
                        <a:extLst>
                          <a:ext uri="{FF2B5EF4-FFF2-40B4-BE49-F238E27FC236}">
                            <a16:creationId xmlns:a16="http://schemas.microsoft.com/office/drawing/2014/main" id="{667B67F6-0577-4345-9350-C0DB094058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951" y="4114801"/>
                        <a:ext cx="194786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2" name="Object 6">
            <a:extLst>
              <a:ext uri="{FF2B5EF4-FFF2-40B4-BE49-F238E27FC236}">
                <a16:creationId xmlns:a16="http://schemas.microsoft.com/office/drawing/2014/main" id="{A2A722E9-9C15-43A0-B7F6-6AA7F5466413}"/>
              </a:ext>
            </a:extLst>
          </p:cNvPr>
          <p:cNvGraphicFramePr>
            <a:graphicFrameLocks noChangeAspect="1"/>
          </p:cNvGraphicFramePr>
          <p:nvPr/>
        </p:nvGraphicFramePr>
        <p:xfrm>
          <a:off x="3733800" y="1752600"/>
          <a:ext cx="5867400" cy="908050"/>
        </p:xfrm>
        <a:graphic>
          <a:graphicData uri="http://schemas.openxmlformats.org/presentationml/2006/ole">
            <mc:AlternateContent xmlns:mc="http://schemas.openxmlformats.org/markup-compatibility/2006">
              <mc:Choice xmlns:v="urn:schemas-microsoft-com:vml" Requires="v">
                <p:oleObj r:id="rId10" imgW="1460500" imgH="228600" progId="Equation.3">
                  <p:embed/>
                </p:oleObj>
              </mc:Choice>
              <mc:Fallback>
                <p:oleObj r:id="rId10" imgW="1460500" imgH="228600" progId="Equation.3">
                  <p:embed/>
                  <p:pic>
                    <p:nvPicPr>
                      <p:cNvPr id="55302" name="Object 6">
                        <a:extLst>
                          <a:ext uri="{FF2B5EF4-FFF2-40B4-BE49-F238E27FC236}">
                            <a16:creationId xmlns:a16="http://schemas.microsoft.com/office/drawing/2014/main" id="{A2A722E9-9C15-43A0-B7F6-6AA7F54664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1752600"/>
                        <a:ext cx="58674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3" name="Object 7">
            <a:extLst>
              <a:ext uri="{FF2B5EF4-FFF2-40B4-BE49-F238E27FC236}">
                <a16:creationId xmlns:a16="http://schemas.microsoft.com/office/drawing/2014/main" id="{5B6DDE11-5C23-4C88-B33F-A40187E9E05D}"/>
              </a:ext>
            </a:extLst>
          </p:cNvPr>
          <p:cNvGraphicFramePr>
            <a:graphicFrameLocks noChangeAspect="1"/>
          </p:cNvGraphicFramePr>
          <p:nvPr/>
        </p:nvGraphicFramePr>
        <p:xfrm>
          <a:off x="6248400" y="630239"/>
          <a:ext cx="3886200" cy="1012825"/>
        </p:xfrm>
        <a:graphic>
          <a:graphicData uri="http://schemas.openxmlformats.org/presentationml/2006/ole">
            <mc:AlternateContent xmlns:mc="http://schemas.openxmlformats.org/markup-compatibility/2006">
              <mc:Choice xmlns:v="urn:schemas-microsoft-com:vml" Requires="v">
                <p:oleObj r:id="rId12" imgW="1104900" imgH="292100" progId="Equation.3">
                  <p:embed/>
                </p:oleObj>
              </mc:Choice>
              <mc:Fallback>
                <p:oleObj r:id="rId12" imgW="1104900" imgH="292100" progId="Equation.3">
                  <p:embed/>
                  <p:pic>
                    <p:nvPicPr>
                      <p:cNvPr id="55303" name="Object 7">
                        <a:extLst>
                          <a:ext uri="{FF2B5EF4-FFF2-40B4-BE49-F238E27FC236}">
                            <a16:creationId xmlns:a16="http://schemas.microsoft.com/office/drawing/2014/main" id="{5B6DDE11-5C23-4C88-B33F-A40187E9E05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8400" y="630239"/>
                        <a:ext cx="38862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4" name="Text Box 8">
            <a:extLst>
              <a:ext uri="{FF2B5EF4-FFF2-40B4-BE49-F238E27FC236}">
                <a16:creationId xmlns:a16="http://schemas.microsoft.com/office/drawing/2014/main" id="{A5C66120-D479-4DBF-BDE0-AC4904BCD450}"/>
              </a:ext>
            </a:extLst>
          </p:cNvPr>
          <p:cNvSpPr txBox="1">
            <a:spLocks noChangeArrowheads="1"/>
          </p:cNvSpPr>
          <p:nvPr/>
        </p:nvSpPr>
        <p:spPr bwMode="auto">
          <a:xfrm>
            <a:off x="2209800" y="28956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如果</a:t>
            </a:r>
          </a:p>
        </p:txBody>
      </p:sp>
      <p:sp>
        <p:nvSpPr>
          <p:cNvPr id="55305" name="Text Box 9">
            <a:extLst>
              <a:ext uri="{FF2B5EF4-FFF2-40B4-BE49-F238E27FC236}">
                <a16:creationId xmlns:a16="http://schemas.microsoft.com/office/drawing/2014/main" id="{CD30121E-AB18-457B-A93E-4234F4D2BFBA}"/>
              </a:ext>
            </a:extLst>
          </p:cNvPr>
          <p:cNvSpPr txBox="1">
            <a:spLocks noChangeArrowheads="1"/>
          </p:cNvSpPr>
          <p:nvPr/>
        </p:nvSpPr>
        <p:spPr bwMode="auto">
          <a:xfrm>
            <a:off x="5715000" y="4365625"/>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可忽略</a:t>
            </a:r>
          </a:p>
        </p:txBody>
      </p:sp>
      <p:graphicFrame>
        <p:nvGraphicFramePr>
          <p:cNvPr id="55306" name="Object 10">
            <a:extLst>
              <a:ext uri="{FF2B5EF4-FFF2-40B4-BE49-F238E27FC236}">
                <a16:creationId xmlns:a16="http://schemas.microsoft.com/office/drawing/2014/main" id="{38928863-77A9-43C7-8E0C-D80D3D3A4A48}"/>
              </a:ext>
            </a:extLst>
          </p:cNvPr>
          <p:cNvGraphicFramePr>
            <a:graphicFrameLocks noChangeAspect="1"/>
          </p:cNvGraphicFramePr>
          <p:nvPr/>
        </p:nvGraphicFramePr>
        <p:xfrm>
          <a:off x="3505201" y="5029200"/>
          <a:ext cx="2551113" cy="806450"/>
        </p:xfrm>
        <a:graphic>
          <a:graphicData uri="http://schemas.openxmlformats.org/presentationml/2006/ole">
            <mc:AlternateContent xmlns:mc="http://schemas.openxmlformats.org/markup-compatibility/2006">
              <mc:Choice xmlns:v="urn:schemas-microsoft-com:vml" Requires="v">
                <p:oleObj r:id="rId14" imgW="635000" imgH="203200" progId="Equation.3">
                  <p:embed/>
                </p:oleObj>
              </mc:Choice>
              <mc:Fallback>
                <p:oleObj r:id="rId14" imgW="635000" imgH="203200" progId="Equation.3">
                  <p:embed/>
                  <p:pic>
                    <p:nvPicPr>
                      <p:cNvPr id="55306" name="Object 10">
                        <a:extLst>
                          <a:ext uri="{FF2B5EF4-FFF2-40B4-BE49-F238E27FC236}">
                            <a16:creationId xmlns:a16="http://schemas.microsoft.com/office/drawing/2014/main" id="{38928863-77A9-43C7-8E0C-D80D3D3A4A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05201" y="5029200"/>
                        <a:ext cx="2551113"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7" name="Text Box 11">
            <a:extLst>
              <a:ext uri="{FF2B5EF4-FFF2-40B4-BE49-F238E27FC236}">
                <a16:creationId xmlns:a16="http://schemas.microsoft.com/office/drawing/2014/main" id="{D764E970-376D-4DD4-8D36-205879B8E829}"/>
              </a:ext>
            </a:extLst>
          </p:cNvPr>
          <p:cNvSpPr txBox="1">
            <a:spLocks noChangeArrowheads="1"/>
          </p:cNvSpPr>
          <p:nvPr/>
        </p:nvSpPr>
        <p:spPr bwMode="auto">
          <a:xfrm>
            <a:off x="6172200" y="51816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可作为平面波处理</a:t>
            </a:r>
          </a:p>
        </p:txBody>
      </p:sp>
      <p:sp>
        <p:nvSpPr>
          <p:cNvPr id="55308" name="Text Box 12">
            <a:extLst>
              <a:ext uri="{FF2B5EF4-FFF2-40B4-BE49-F238E27FC236}">
                <a16:creationId xmlns:a16="http://schemas.microsoft.com/office/drawing/2014/main" id="{FF7BFDF9-0798-498C-A048-0AC202C2ABD1}"/>
              </a:ext>
            </a:extLst>
          </p:cNvPr>
          <p:cNvSpPr txBox="1">
            <a:spLocks noChangeArrowheads="1"/>
          </p:cNvSpPr>
          <p:nvPr/>
        </p:nvSpPr>
        <p:spPr bwMode="auto">
          <a:xfrm>
            <a:off x="6765925" y="2773364"/>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3200" b="1">
                <a:solidFill>
                  <a:srgbClr val="FF0000"/>
                </a:solidFill>
                <a:latin typeface="Times New Roman" panose="02020603050405020304" pitchFamily="18" charset="0"/>
              </a:rPr>
              <a:t>远场条件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anim calcmode="lin" valueType="num">
                                      <p:cBhvr additive="base">
                                        <p:cTn id="7" dur="500" fill="hold"/>
                                        <p:tgtEl>
                                          <p:spTgt spid="55303"/>
                                        </p:tgtEl>
                                        <p:attrNameLst>
                                          <p:attrName>ppt_x</p:attrName>
                                        </p:attrNameLst>
                                      </p:cBhvr>
                                      <p:tavLst>
                                        <p:tav tm="0">
                                          <p:val>
                                            <p:strVal val="0-#ppt_w/2"/>
                                          </p:val>
                                        </p:tav>
                                        <p:tav tm="100000">
                                          <p:val>
                                            <p:strVal val="#ppt_x"/>
                                          </p:val>
                                        </p:tav>
                                      </p:tavLst>
                                    </p:anim>
                                    <p:anim calcmode="lin" valueType="num">
                                      <p:cBhvr additive="base">
                                        <p:cTn id="8" dur="500" fill="hold"/>
                                        <p:tgtEl>
                                          <p:spTgt spid="553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5302"/>
                                        </p:tgtEl>
                                        <p:attrNameLst>
                                          <p:attrName>style.visibility</p:attrName>
                                        </p:attrNameLst>
                                      </p:cBhvr>
                                      <p:to>
                                        <p:strVal val="visible"/>
                                      </p:to>
                                    </p:set>
                                    <p:anim calcmode="lin" valueType="num">
                                      <p:cBhvr additive="base">
                                        <p:cTn id="13" dur="500" fill="hold"/>
                                        <p:tgtEl>
                                          <p:spTgt spid="55302"/>
                                        </p:tgtEl>
                                        <p:attrNameLst>
                                          <p:attrName>ppt_x</p:attrName>
                                        </p:attrNameLst>
                                      </p:cBhvr>
                                      <p:tavLst>
                                        <p:tav tm="0">
                                          <p:val>
                                            <p:strVal val="0-#ppt_w/2"/>
                                          </p:val>
                                        </p:tav>
                                        <p:tav tm="100000">
                                          <p:val>
                                            <p:strVal val="#ppt_x"/>
                                          </p:val>
                                        </p:tav>
                                      </p:tavLst>
                                    </p:anim>
                                    <p:anim calcmode="lin" valueType="num">
                                      <p:cBhvr additive="base">
                                        <p:cTn id="14" dur="500" fill="hold"/>
                                        <p:tgtEl>
                                          <p:spTgt spid="5530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304"/>
                                        </p:tgtEl>
                                        <p:attrNameLst>
                                          <p:attrName>style.visibility</p:attrName>
                                        </p:attrNameLst>
                                      </p:cBhvr>
                                      <p:to>
                                        <p:strVal val="visible"/>
                                      </p:to>
                                    </p:set>
                                    <p:anim calcmode="lin" valueType="num">
                                      <p:cBhvr additive="base">
                                        <p:cTn id="19" dur="500" fill="hold"/>
                                        <p:tgtEl>
                                          <p:spTgt spid="55304"/>
                                        </p:tgtEl>
                                        <p:attrNameLst>
                                          <p:attrName>ppt_x</p:attrName>
                                        </p:attrNameLst>
                                      </p:cBhvr>
                                      <p:tavLst>
                                        <p:tav tm="0">
                                          <p:val>
                                            <p:strVal val="0-#ppt_w/2"/>
                                          </p:val>
                                        </p:tav>
                                        <p:tav tm="100000">
                                          <p:val>
                                            <p:strVal val="#ppt_x"/>
                                          </p:val>
                                        </p:tav>
                                      </p:tavLst>
                                    </p:anim>
                                    <p:anim calcmode="lin" valueType="num">
                                      <p:cBhvr additive="base">
                                        <p:cTn id="20" dur="500" fill="hold"/>
                                        <p:tgtEl>
                                          <p:spTgt spid="5530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5299"/>
                                        </p:tgtEl>
                                        <p:attrNameLst>
                                          <p:attrName>style.visibility</p:attrName>
                                        </p:attrNameLst>
                                      </p:cBhvr>
                                      <p:to>
                                        <p:strVal val="visible"/>
                                      </p:to>
                                    </p:set>
                                    <p:anim calcmode="lin" valueType="num">
                                      <p:cBhvr additive="base">
                                        <p:cTn id="25" dur="500" fill="hold"/>
                                        <p:tgtEl>
                                          <p:spTgt spid="55299"/>
                                        </p:tgtEl>
                                        <p:attrNameLst>
                                          <p:attrName>ppt_x</p:attrName>
                                        </p:attrNameLst>
                                      </p:cBhvr>
                                      <p:tavLst>
                                        <p:tav tm="0">
                                          <p:val>
                                            <p:strVal val="0-#ppt_w/2"/>
                                          </p:val>
                                        </p:tav>
                                        <p:tav tm="100000">
                                          <p:val>
                                            <p:strVal val="#ppt_x"/>
                                          </p:val>
                                        </p:tav>
                                      </p:tavLst>
                                    </p:anim>
                                    <p:anim calcmode="lin" valueType="num">
                                      <p:cBhvr additive="base">
                                        <p:cTn id="26" dur="500" fill="hold"/>
                                        <p:tgtEl>
                                          <p:spTgt spid="5529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5300"/>
                                        </p:tgtEl>
                                        <p:attrNameLst>
                                          <p:attrName>style.visibility</p:attrName>
                                        </p:attrNameLst>
                                      </p:cBhvr>
                                      <p:to>
                                        <p:strVal val="visible"/>
                                      </p:to>
                                    </p:set>
                                    <p:anim calcmode="lin" valueType="num">
                                      <p:cBhvr additive="base">
                                        <p:cTn id="31" dur="500" fill="hold"/>
                                        <p:tgtEl>
                                          <p:spTgt spid="55300"/>
                                        </p:tgtEl>
                                        <p:attrNameLst>
                                          <p:attrName>ppt_x</p:attrName>
                                        </p:attrNameLst>
                                      </p:cBhvr>
                                      <p:tavLst>
                                        <p:tav tm="0">
                                          <p:val>
                                            <p:strVal val="0-#ppt_w/2"/>
                                          </p:val>
                                        </p:tav>
                                        <p:tav tm="100000">
                                          <p:val>
                                            <p:strVal val="#ppt_x"/>
                                          </p:val>
                                        </p:tav>
                                      </p:tavLst>
                                    </p:anim>
                                    <p:anim calcmode="lin" valueType="num">
                                      <p:cBhvr additive="base">
                                        <p:cTn id="32" dur="500" fill="hold"/>
                                        <p:tgtEl>
                                          <p:spTgt spid="5530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5301"/>
                                        </p:tgtEl>
                                        <p:attrNameLst>
                                          <p:attrName>style.visibility</p:attrName>
                                        </p:attrNameLst>
                                      </p:cBhvr>
                                      <p:to>
                                        <p:strVal val="visible"/>
                                      </p:to>
                                    </p:set>
                                    <p:anim calcmode="lin" valueType="num">
                                      <p:cBhvr additive="base">
                                        <p:cTn id="37" dur="500" fill="hold"/>
                                        <p:tgtEl>
                                          <p:spTgt spid="55301"/>
                                        </p:tgtEl>
                                        <p:attrNameLst>
                                          <p:attrName>ppt_x</p:attrName>
                                        </p:attrNameLst>
                                      </p:cBhvr>
                                      <p:tavLst>
                                        <p:tav tm="0">
                                          <p:val>
                                            <p:strVal val="0-#ppt_w/2"/>
                                          </p:val>
                                        </p:tav>
                                        <p:tav tm="100000">
                                          <p:val>
                                            <p:strVal val="#ppt_x"/>
                                          </p:val>
                                        </p:tav>
                                      </p:tavLst>
                                    </p:anim>
                                    <p:anim calcmode="lin" valueType="num">
                                      <p:cBhvr additive="base">
                                        <p:cTn id="38" dur="500" fill="hold"/>
                                        <p:tgtEl>
                                          <p:spTgt spid="5530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5305"/>
                                        </p:tgtEl>
                                        <p:attrNameLst>
                                          <p:attrName>style.visibility</p:attrName>
                                        </p:attrNameLst>
                                      </p:cBhvr>
                                      <p:to>
                                        <p:strVal val="visible"/>
                                      </p:to>
                                    </p:set>
                                    <p:anim calcmode="lin" valueType="num">
                                      <p:cBhvr additive="base">
                                        <p:cTn id="43" dur="500" fill="hold"/>
                                        <p:tgtEl>
                                          <p:spTgt spid="55305"/>
                                        </p:tgtEl>
                                        <p:attrNameLst>
                                          <p:attrName>ppt_x</p:attrName>
                                        </p:attrNameLst>
                                      </p:cBhvr>
                                      <p:tavLst>
                                        <p:tav tm="0">
                                          <p:val>
                                            <p:strVal val="0-#ppt_w/2"/>
                                          </p:val>
                                        </p:tav>
                                        <p:tav tm="100000">
                                          <p:val>
                                            <p:strVal val="#ppt_x"/>
                                          </p:val>
                                        </p:tav>
                                      </p:tavLst>
                                    </p:anim>
                                    <p:anim calcmode="lin" valueType="num">
                                      <p:cBhvr additive="base">
                                        <p:cTn id="44" dur="500" fill="hold"/>
                                        <p:tgtEl>
                                          <p:spTgt spid="5530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55306"/>
                                        </p:tgtEl>
                                        <p:attrNameLst>
                                          <p:attrName>style.visibility</p:attrName>
                                        </p:attrNameLst>
                                      </p:cBhvr>
                                      <p:to>
                                        <p:strVal val="visible"/>
                                      </p:to>
                                    </p:set>
                                    <p:anim calcmode="lin" valueType="num">
                                      <p:cBhvr additive="base">
                                        <p:cTn id="49" dur="500" fill="hold"/>
                                        <p:tgtEl>
                                          <p:spTgt spid="55306"/>
                                        </p:tgtEl>
                                        <p:attrNameLst>
                                          <p:attrName>ppt_x</p:attrName>
                                        </p:attrNameLst>
                                      </p:cBhvr>
                                      <p:tavLst>
                                        <p:tav tm="0">
                                          <p:val>
                                            <p:strVal val="0-#ppt_w/2"/>
                                          </p:val>
                                        </p:tav>
                                        <p:tav tm="100000">
                                          <p:val>
                                            <p:strVal val="#ppt_x"/>
                                          </p:val>
                                        </p:tav>
                                      </p:tavLst>
                                    </p:anim>
                                    <p:anim calcmode="lin" valueType="num">
                                      <p:cBhvr additive="base">
                                        <p:cTn id="50" dur="500" fill="hold"/>
                                        <p:tgtEl>
                                          <p:spTgt spid="5530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5307"/>
                                        </p:tgtEl>
                                        <p:attrNameLst>
                                          <p:attrName>style.visibility</p:attrName>
                                        </p:attrNameLst>
                                      </p:cBhvr>
                                      <p:to>
                                        <p:strVal val="visible"/>
                                      </p:to>
                                    </p:set>
                                    <p:anim calcmode="lin" valueType="num">
                                      <p:cBhvr additive="base">
                                        <p:cTn id="55" dur="500" fill="hold"/>
                                        <p:tgtEl>
                                          <p:spTgt spid="55307"/>
                                        </p:tgtEl>
                                        <p:attrNameLst>
                                          <p:attrName>ppt_x</p:attrName>
                                        </p:attrNameLst>
                                      </p:cBhvr>
                                      <p:tavLst>
                                        <p:tav tm="0">
                                          <p:val>
                                            <p:strVal val="0-#ppt_w/2"/>
                                          </p:val>
                                        </p:tav>
                                        <p:tav tm="100000">
                                          <p:val>
                                            <p:strVal val="#ppt_x"/>
                                          </p:val>
                                        </p:tav>
                                      </p:tavLst>
                                    </p:anim>
                                    <p:anim calcmode="lin" valueType="num">
                                      <p:cBhvr additive="base">
                                        <p:cTn id="56" dur="500" fill="hold"/>
                                        <p:tgtEl>
                                          <p:spTgt spid="55307"/>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5308"/>
                                        </p:tgtEl>
                                        <p:attrNameLst>
                                          <p:attrName>style.visibility</p:attrName>
                                        </p:attrNameLst>
                                      </p:cBhvr>
                                      <p:to>
                                        <p:strVal val="visible"/>
                                      </p:to>
                                    </p:set>
                                    <p:anim calcmode="lin" valueType="num">
                                      <p:cBhvr additive="base">
                                        <p:cTn id="61" dur="500" fill="hold"/>
                                        <p:tgtEl>
                                          <p:spTgt spid="55308"/>
                                        </p:tgtEl>
                                        <p:attrNameLst>
                                          <p:attrName>ppt_x</p:attrName>
                                        </p:attrNameLst>
                                      </p:cBhvr>
                                      <p:tavLst>
                                        <p:tav tm="0">
                                          <p:val>
                                            <p:strVal val="0-#ppt_w/2"/>
                                          </p:val>
                                        </p:tav>
                                        <p:tav tm="100000">
                                          <p:val>
                                            <p:strVal val="#ppt_x"/>
                                          </p:val>
                                        </p:tav>
                                      </p:tavLst>
                                    </p:anim>
                                    <p:anim calcmode="lin" valueType="num">
                                      <p:cBhvr additive="base">
                                        <p:cTn id="62" dur="500" fill="hold"/>
                                        <p:tgtEl>
                                          <p:spTgt spid="55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4" grpId="0" autoUpdateAnimBg="0"/>
      <p:bldP spid="55305" grpId="0" autoUpdateAnimBg="0"/>
      <p:bldP spid="55307" grpId="0" autoUpdateAnimBg="0"/>
      <p:bldP spid="5530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a:extLst>
              <a:ext uri="{FF2B5EF4-FFF2-40B4-BE49-F238E27FC236}">
                <a16:creationId xmlns:a16="http://schemas.microsoft.com/office/drawing/2014/main" id="{E6B688A8-6144-47A9-A4F4-A664D09F9562}"/>
              </a:ext>
            </a:extLst>
          </p:cNvPr>
          <p:cNvGraphicFramePr>
            <a:graphicFrameLocks noChangeAspect="1"/>
          </p:cNvGraphicFramePr>
          <p:nvPr/>
        </p:nvGraphicFramePr>
        <p:xfrm>
          <a:off x="3200400" y="5105401"/>
          <a:ext cx="5600700" cy="1114425"/>
        </p:xfrm>
        <a:graphic>
          <a:graphicData uri="http://schemas.openxmlformats.org/presentationml/2006/ole">
            <mc:AlternateContent xmlns:mc="http://schemas.openxmlformats.org/markup-compatibility/2006">
              <mc:Choice xmlns:v="urn:schemas-microsoft-com:vml" Requires="v">
                <p:oleObj r:id="rId2" imgW="2058293" imgH="406576" progId="Equation.3">
                  <p:embed/>
                </p:oleObj>
              </mc:Choice>
              <mc:Fallback>
                <p:oleObj r:id="rId2" imgW="2058293" imgH="406576" progId="Equation.3">
                  <p:embed/>
                  <p:pic>
                    <p:nvPicPr>
                      <p:cNvPr id="56322" name="Object 2">
                        <a:extLst>
                          <a:ext uri="{FF2B5EF4-FFF2-40B4-BE49-F238E27FC236}">
                            <a16:creationId xmlns:a16="http://schemas.microsoft.com/office/drawing/2014/main" id="{E6B688A8-6144-47A9-A4F4-A664D09F9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5105401"/>
                        <a:ext cx="56007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3" name="Object 3">
            <a:extLst>
              <a:ext uri="{FF2B5EF4-FFF2-40B4-BE49-F238E27FC236}">
                <a16:creationId xmlns:a16="http://schemas.microsoft.com/office/drawing/2014/main" id="{12EE2378-F7D1-4FB8-B492-47361B6A5CC1}"/>
              </a:ext>
            </a:extLst>
          </p:cNvPr>
          <p:cNvGraphicFramePr>
            <a:graphicFrameLocks noChangeAspect="1"/>
          </p:cNvGraphicFramePr>
          <p:nvPr/>
        </p:nvGraphicFramePr>
        <p:xfrm>
          <a:off x="2057400" y="3429000"/>
          <a:ext cx="7924800" cy="1238250"/>
        </p:xfrm>
        <a:graphic>
          <a:graphicData uri="http://schemas.openxmlformats.org/presentationml/2006/ole">
            <mc:AlternateContent xmlns:mc="http://schemas.openxmlformats.org/markup-compatibility/2006">
              <mc:Choice xmlns:v="urn:schemas-microsoft-com:vml" Requires="v">
                <p:oleObj r:id="rId4" imgW="2870200" imgH="444500" progId="Equation.3">
                  <p:embed/>
                </p:oleObj>
              </mc:Choice>
              <mc:Fallback>
                <p:oleObj r:id="rId4" imgW="2870200" imgH="444500" progId="Equation.3">
                  <p:embed/>
                  <p:pic>
                    <p:nvPicPr>
                      <p:cNvPr id="56323" name="Object 3">
                        <a:extLst>
                          <a:ext uri="{FF2B5EF4-FFF2-40B4-BE49-F238E27FC236}">
                            <a16:creationId xmlns:a16="http://schemas.microsoft.com/office/drawing/2014/main" id="{12EE2378-F7D1-4FB8-B492-47361B6A5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429000"/>
                        <a:ext cx="79248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4" name="Text Box 4">
            <a:extLst>
              <a:ext uri="{FF2B5EF4-FFF2-40B4-BE49-F238E27FC236}">
                <a16:creationId xmlns:a16="http://schemas.microsoft.com/office/drawing/2014/main" id="{FF37B1FB-1860-4DDE-8BE7-610EA17F0308}"/>
              </a:ext>
            </a:extLst>
          </p:cNvPr>
          <p:cNvSpPr txBox="1">
            <a:spLocks noChangeArrowheads="1"/>
          </p:cNvSpPr>
          <p:nvPr/>
        </p:nvSpPr>
        <p:spPr bwMode="auto">
          <a:xfrm>
            <a:off x="2819400" y="30480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近轴条件下，轴上物点发出的球面波为</a:t>
            </a:r>
            <a:r>
              <a:rPr lang="zh-CN" altLang="zh-CN" sz="2400">
                <a:latin typeface="Times New Roman" panose="02020603050405020304" pitchFamily="18" charset="0"/>
              </a:rPr>
              <a:t> </a:t>
            </a:r>
          </a:p>
        </p:txBody>
      </p:sp>
      <p:sp>
        <p:nvSpPr>
          <p:cNvPr id="56325" name="Text Box 5">
            <a:extLst>
              <a:ext uri="{FF2B5EF4-FFF2-40B4-BE49-F238E27FC236}">
                <a16:creationId xmlns:a16="http://schemas.microsoft.com/office/drawing/2014/main" id="{88DC8DC3-922E-45D0-AA78-94506D7583FA}"/>
              </a:ext>
            </a:extLst>
          </p:cNvPr>
          <p:cNvSpPr txBox="1">
            <a:spLocks noChangeArrowheads="1"/>
          </p:cNvSpPr>
          <p:nvPr/>
        </p:nvSpPr>
        <p:spPr bwMode="auto">
          <a:xfrm>
            <a:off x="3124200" y="4800600"/>
            <a:ext cx="601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远场条件下，轴上物点发出的球面波为</a:t>
            </a:r>
            <a:r>
              <a:rPr lang="zh-CN" altLang="zh-CN" sz="2400">
                <a:latin typeface="Times New Roman" panose="02020603050405020304" pitchFamily="18" charset="0"/>
              </a:rPr>
              <a:t> </a:t>
            </a:r>
          </a:p>
        </p:txBody>
      </p:sp>
      <p:graphicFrame>
        <p:nvGraphicFramePr>
          <p:cNvPr id="56326" name="Object 6">
            <a:extLst>
              <a:ext uri="{FF2B5EF4-FFF2-40B4-BE49-F238E27FC236}">
                <a16:creationId xmlns:a16="http://schemas.microsoft.com/office/drawing/2014/main" id="{E064E1A9-90C4-41B2-AF4A-4E9BAAFE8ABC}"/>
              </a:ext>
            </a:extLst>
          </p:cNvPr>
          <p:cNvGraphicFramePr>
            <a:graphicFrameLocks noChangeAspect="1"/>
          </p:cNvGraphicFramePr>
          <p:nvPr/>
        </p:nvGraphicFramePr>
        <p:xfrm>
          <a:off x="3962401" y="762001"/>
          <a:ext cx="4411663" cy="842963"/>
        </p:xfrm>
        <a:graphic>
          <a:graphicData uri="http://schemas.openxmlformats.org/presentationml/2006/ole">
            <mc:AlternateContent xmlns:mc="http://schemas.openxmlformats.org/markup-compatibility/2006">
              <mc:Choice xmlns:v="urn:schemas-microsoft-com:vml" Requires="v">
                <p:oleObj r:id="rId6" imgW="1194318" imgH="228699" progId="Equation.3">
                  <p:embed/>
                </p:oleObj>
              </mc:Choice>
              <mc:Fallback>
                <p:oleObj r:id="rId6" imgW="1194318" imgH="228699" progId="Equation.3">
                  <p:embed/>
                  <p:pic>
                    <p:nvPicPr>
                      <p:cNvPr id="56326" name="Object 6">
                        <a:extLst>
                          <a:ext uri="{FF2B5EF4-FFF2-40B4-BE49-F238E27FC236}">
                            <a16:creationId xmlns:a16="http://schemas.microsoft.com/office/drawing/2014/main" id="{E064E1A9-90C4-41B2-AF4A-4E9BAAFE8A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1" y="762001"/>
                        <a:ext cx="441166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7" name="Object 7">
            <a:extLst>
              <a:ext uri="{FF2B5EF4-FFF2-40B4-BE49-F238E27FC236}">
                <a16:creationId xmlns:a16="http://schemas.microsoft.com/office/drawing/2014/main" id="{48F10ECB-DBC8-4883-B354-C566277D06E8}"/>
              </a:ext>
            </a:extLst>
          </p:cNvPr>
          <p:cNvGraphicFramePr>
            <a:graphicFrameLocks noChangeAspect="1"/>
          </p:cNvGraphicFramePr>
          <p:nvPr/>
        </p:nvGraphicFramePr>
        <p:xfrm>
          <a:off x="4572000" y="1752601"/>
          <a:ext cx="2160588" cy="842963"/>
        </p:xfrm>
        <a:graphic>
          <a:graphicData uri="http://schemas.openxmlformats.org/presentationml/2006/ole">
            <mc:AlternateContent xmlns:mc="http://schemas.openxmlformats.org/markup-compatibility/2006">
              <mc:Choice xmlns:v="urn:schemas-microsoft-com:vml" Requires="v">
                <p:oleObj r:id="rId8" imgW="584454" imgH="228699" progId="Equation.3">
                  <p:embed/>
                </p:oleObj>
              </mc:Choice>
              <mc:Fallback>
                <p:oleObj r:id="rId8" imgW="584454" imgH="228699" progId="Equation.3">
                  <p:embed/>
                  <p:pic>
                    <p:nvPicPr>
                      <p:cNvPr id="56327" name="Object 7">
                        <a:extLst>
                          <a:ext uri="{FF2B5EF4-FFF2-40B4-BE49-F238E27FC236}">
                            <a16:creationId xmlns:a16="http://schemas.microsoft.com/office/drawing/2014/main" id="{48F10ECB-DBC8-4883-B354-C566277D06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1752601"/>
                        <a:ext cx="2160588"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8" name="Text Box 8">
            <a:extLst>
              <a:ext uri="{FF2B5EF4-FFF2-40B4-BE49-F238E27FC236}">
                <a16:creationId xmlns:a16="http://schemas.microsoft.com/office/drawing/2014/main" id="{BB601D01-E41F-4909-965F-42CF7AF618A3}"/>
              </a:ext>
            </a:extLst>
          </p:cNvPr>
          <p:cNvSpPr txBox="1">
            <a:spLocks noChangeArrowheads="1"/>
          </p:cNvSpPr>
          <p:nvPr/>
        </p:nvSpPr>
        <p:spPr bwMode="auto">
          <a:xfrm>
            <a:off x="1981200" y="9906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远场条件</a:t>
            </a:r>
          </a:p>
        </p:txBody>
      </p:sp>
      <p:sp>
        <p:nvSpPr>
          <p:cNvPr id="56329" name="Text Box 9">
            <a:extLst>
              <a:ext uri="{FF2B5EF4-FFF2-40B4-BE49-F238E27FC236}">
                <a16:creationId xmlns:a16="http://schemas.microsoft.com/office/drawing/2014/main" id="{E8DC9775-0CCB-4403-93F9-4A408AB7FB7A}"/>
              </a:ext>
            </a:extLst>
          </p:cNvPr>
          <p:cNvSpPr txBox="1">
            <a:spLocks noChangeArrowheads="1"/>
          </p:cNvSpPr>
          <p:nvPr/>
        </p:nvSpPr>
        <p:spPr bwMode="auto">
          <a:xfrm>
            <a:off x="7162800" y="19050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近轴条件</a:t>
            </a:r>
          </a:p>
        </p:txBody>
      </p:sp>
      <p:sp>
        <p:nvSpPr>
          <p:cNvPr id="56330" name="Text Box 10">
            <a:extLst>
              <a:ext uri="{FF2B5EF4-FFF2-40B4-BE49-F238E27FC236}">
                <a16:creationId xmlns:a16="http://schemas.microsoft.com/office/drawing/2014/main" id="{041C57F5-B605-47AE-99CB-30F026A2FB20}"/>
              </a:ext>
            </a:extLst>
          </p:cNvPr>
          <p:cNvSpPr txBox="1">
            <a:spLocks noChangeArrowheads="1"/>
          </p:cNvSpPr>
          <p:nvPr/>
        </p:nvSpPr>
        <p:spPr bwMode="auto">
          <a:xfrm>
            <a:off x="2209800" y="1981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可以推得</a:t>
            </a:r>
          </a:p>
        </p:txBody>
      </p:sp>
      <p:sp>
        <p:nvSpPr>
          <p:cNvPr id="56331" name="Text Box 11">
            <a:extLst>
              <a:ext uri="{FF2B5EF4-FFF2-40B4-BE49-F238E27FC236}">
                <a16:creationId xmlns:a16="http://schemas.microsoft.com/office/drawing/2014/main" id="{3F50DCA3-6F99-43CD-851D-361BB0A4D84B}"/>
              </a:ext>
            </a:extLst>
          </p:cNvPr>
          <p:cNvSpPr txBox="1">
            <a:spLocks noChangeArrowheads="1"/>
          </p:cNvSpPr>
          <p:nvPr/>
        </p:nvSpPr>
        <p:spPr bwMode="auto">
          <a:xfrm>
            <a:off x="3352800" y="25908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solidFill>
                  <a:srgbClr val="FF0000"/>
                </a:solidFill>
                <a:latin typeface="Times New Roman" panose="02020603050405020304" pitchFamily="18" charset="0"/>
              </a:rPr>
              <a:t>远场条件包含近轴条件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330"/>
                                        </p:tgtEl>
                                        <p:attrNameLst>
                                          <p:attrName>style.visibility</p:attrName>
                                        </p:attrNameLst>
                                      </p:cBhvr>
                                      <p:to>
                                        <p:strVal val="visible"/>
                                      </p:to>
                                    </p:set>
                                    <p:anim calcmode="lin" valueType="num">
                                      <p:cBhvr additive="base">
                                        <p:cTn id="7" dur="500" fill="hold"/>
                                        <p:tgtEl>
                                          <p:spTgt spid="56330"/>
                                        </p:tgtEl>
                                        <p:attrNameLst>
                                          <p:attrName>ppt_x</p:attrName>
                                        </p:attrNameLst>
                                      </p:cBhvr>
                                      <p:tavLst>
                                        <p:tav tm="0">
                                          <p:val>
                                            <p:strVal val="0-#ppt_w/2"/>
                                          </p:val>
                                        </p:tav>
                                        <p:tav tm="100000">
                                          <p:val>
                                            <p:strVal val="#ppt_x"/>
                                          </p:val>
                                        </p:tav>
                                      </p:tavLst>
                                    </p:anim>
                                    <p:anim calcmode="lin" valueType="num">
                                      <p:cBhvr additive="base">
                                        <p:cTn id="8" dur="500" fill="hold"/>
                                        <p:tgtEl>
                                          <p:spTgt spid="563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6327"/>
                                        </p:tgtEl>
                                        <p:attrNameLst>
                                          <p:attrName>style.visibility</p:attrName>
                                        </p:attrNameLst>
                                      </p:cBhvr>
                                      <p:to>
                                        <p:strVal val="visible"/>
                                      </p:to>
                                    </p:set>
                                    <p:anim calcmode="lin" valueType="num">
                                      <p:cBhvr additive="base">
                                        <p:cTn id="13" dur="500" fill="hold"/>
                                        <p:tgtEl>
                                          <p:spTgt spid="56327"/>
                                        </p:tgtEl>
                                        <p:attrNameLst>
                                          <p:attrName>ppt_x</p:attrName>
                                        </p:attrNameLst>
                                      </p:cBhvr>
                                      <p:tavLst>
                                        <p:tav tm="0">
                                          <p:val>
                                            <p:strVal val="0-#ppt_w/2"/>
                                          </p:val>
                                        </p:tav>
                                        <p:tav tm="100000">
                                          <p:val>
                                            <p:strVal val="#ppt_x"/>
                                          </p:val>
                                        </p:tav>
                                      </p:tavLst>
                                    </p:anim>
                                    <p:anim calcmode="lin" valueType="num">
                                      <p:cBhvr additive="base">
                                        <p:cTn id="14" dur="500" fill="hold"/>
                                        <p:tgtEl>
                                          <p:spTgt spid="5632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6329"/>
                                        </p:tgtEl>
                                        <p:attrNameLst>
                                          <p:attrName>style.visibility</p:attrName>
                                        </p:attrNameLst>
                                      </p:cBhvr>
                                      <p:to>
                                        <p:strVal val="visible"/>
                                      </p:to>
                                    </p:set>
                                    <p:anim calcmode="lin" valueType="num">
                                      <p:cBhvr additive="base">
                                        <p:cTn id="19" dur="500" fill="hold"/>
                                        <p:tgtEl>
                                          <p:spTgt spid="56329"/>
                                        </p:tgtEl>
                                        <p:attrNameLst>
                                          <p:attrName>ppt_x</p:attrName>
                                        </p:attrNameLst>
                                      </p:cBhvr>
                                      <p:tavLst>
                                        <p:tav tm="0">
                                          <p:val>
                                            <p:strVal val="0-#ppt_w/2"/>
                                          </p:val>
                                        </p:tav>
                                        <p:tav tm="100000">
                                          <p:val>
                                            <p:strVal val="#ppt_x"/>
                                          </p:val>
                                        </p:tav>
                                      </p:tavLst>
                                    </p:anim>
                                    <p:anim calcmode="lin" valueType="num">
                                      <p:cBhvr additive="base">
                                        <p:cTn id="20" dur="500" fill="hold"/>
                                        <p:tgtEl>
                                          <p:spTgt spid="5632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6331"/>
                                        </p:tgtEl>
                                        <p:attrNameLst>
                                          <p:attrName>style.visibility</p:attrName>
                                        </p:attrNameLst>
                                      </p:cBhvr>
                                      <p:to>
                                        <p:strVal val="visible"/>
                                      </p:to>
                                    </p:set>
                                    <p:anim calcmode="lin" valueType="num">
                                      <p:cBhvr additive="base">
                                        <p:cTn id="25" dur="500" fill="hold"/>
                                        <p:tgtEl>
                                          <p:spTgt spid="56331"/>
                                        </p:tgtEl>
                                        <p:attrNameLst>
                                          <p:attrName>ppt_x</p:attrName>
                                        </p:attrNameLst>
                                      </p:cBhvr>
                                      <p:tavLst>
                                        <p:tav tm="0">
                                          <p:val>
                                            <p:strVal val="0-#ppt_w/2"/>
                                          </p:val>
                                        </p:tav>
                                        <p:tav tm="100000">
                                          <p:val>
                                            <p:strVal val="#ppt_x"/>
                                          </p:val>
                                        </p:tav>
                                      </p:tavLst>
                                    </p:anim>
                                    <p:anim calcmode="lin" valueType="num">
                                      <p:cBhvr additive="base">
                                        <p:cTn id="26" dur="500" fill="hold"/>
                                        <p:tgtEl>
                                          <p:spTgt spid="5633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6324"/>
                                        </p:tgtEl>
                                        <p:attrNameLst>
                                          <p:attrName>style.visibility</p:attrName>
                                        </p:attrNameLst>
                                      </p:cBhvr>
                                      <p:to>
                                        <p:strVal val="visible"/>
                                      </p:to>
                                    </p:set>
                                    <p:anim calcmode="lin" valueType="num">
                                      <p:cBhvr additive="base">
                                        <p:cTn id="31" dur="500" fill="hold"/>
                                        <p:tgtEl>
                                          <p:spTgt spid="56324"/>
                                        </p:tgtEl>
                                        <p:attrNameLst>
                                          <p:attrName>ppt_x</p:attrName>
                                        </p:attrNameLst>
                                      </p:cBhvr>
                                      <p:tavLst>
                                        <p:tav tm="0">
                                          <p:val>
                                            <p:strVal val="0-#ppt_w/2"/>
                                          </p:val>
                                        </p:tav>
                                        <p:tav tm="100000">
                                          <p:val>
                                            <p:strVal val="#ppt_x"/>
                                          </p:val>
                                        </p:tav>
                                      </p:tavLst>
                                    </p:anim>
                                    <p:anim calcmode="lin" valueType="num">
                                      <p:cBhvr additive="base">
                                        <p:cTn id="32" dur="500" fill="hold"/>
                                        <p:tgtEl>
                                          <p:spTgt spid="5632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6323"/>
                                        </p:tgtEl>
                                        <p:attrNameLst>
                                          <p:attrName>style.visibility</p:attrName>
                                        </p:attrNameLst>
                                      </p:cBhvr>
                                      <p:to>
                                        <p:strVal val="visible"/>
                                      </p:to>
                                    </p:set>
                                    <p:anim calcmode="lin" valueType="num">
                                      <p:cBhvr additive="base">
                                        <p:cTn id="37" dur="500" fill="hold"/>
                                        <p:tgtEl>
                                          <p:spTgt spid="56323"/>
                                        </p:tgtEl>
                                        <p:attrNameLst>
                                          <p:attrName>ppt_x</p:attrName>
                                        </p:attrNameLst>
                                      </p:cBhvr>
                                      <p:tavLst>
                                        <p:tav tm="0">
                                          <p:val>
                                            <p:strVal val="0-#ppt_w/2"/>
                                          </p:val>
                                        </p:tav>
                                        <p:tav tm="100000">
                                          <p:val>
                                            <p:strVal val="#ppt_x"/>
                                          </p:val>
                                        </p:tav>
                                      </p:tavLst>
                                    </p:anim>
                                    <p:anim calcmode="lin" valueType="num">
                                      <p:cBhvr additive="base">
                                        <p:cTn id="38" dur="500" fill="hold"/>
                                        <p:tgtEl>
                                          <p:spTgt spid="5632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6325"/>
                                        </p:tgtEl>
                                        <p:attrNameLst>
                                          <p:attrName>style.visibility</p:attrName>
                                        </p:attrNameLst>
                                      </p:cBhvr>
                                      <p:to>
                                        <p:strVal val="visible"/>
                                      </p:to>
                                    </p:set>
                                    <p:anim calcmode="lin" valueType="num">
                                      <p:cBhvr additive="base">
                                        <p:cTn id="43" dur="500" fill="hold"/>
                                        <p:tgtEl>
                                          <p:spTgt spid="56325"/>
                                        </p:tgtEl>
                                        <p:attrNameLst>
                                          <p:attrName>ppt_x</p:attrName>
                                        </p:attrNameLst>
                                      </p:cBhvr>
                                      <p:tavLst>
                                        <p:tav tm="0">
                                          <p:val>
                                            <p:strVal val="0-#ppt_w/2"/>
                                          </p:val>
                                        </p:tav>
                                        <p:tav tm="100000">
                                          <p:val>
                                            <p:strVal val="#ppt_x"/>
                                          </p:val>
                                        </p:tav>
                                      </p:tavLst>
                                    </p:anim>
                                    <p:anim calcmode="lin" valueType="num">
                                      <p:cBhvr additive="base">
                                        <p:cTn id="44" dur="500" fill="hold"/>
                                        <p:tgtEl>
                                          <p:spTgt spid="5632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56322"/>
                                        </p:tgtEl>
                                        <p:attrNameLst>
                                          <p:attrName>style.visibility</p:attrName>
                                        </p:attrNameLst>
                                      </p:cBhvr>
                                      <p:to>
                                        <p:strVal val="visible"/>
                                      </p:to>
                                    </p:set>
                                    <p:anim calcmode="lin" valueType="num">
                                      <p:cBhvr additive="base">
                                        <p:cTn id="49" dur="500" fill="hold"/>
                                        <p:tgtEl>
                                          <p:spTgt spid="56322"/>
                                        </p:tgtEl>
                                        <p:attrNameLst>
                                          <p:attrName>ppt_x</p:attrName>
                                        </p:attrNameLst>
                                      </p:cBhvr>
                                      <p:tavLst>
                                        <p:tav tm="0">
                                          <p:val>
                                            <p:strVal val="0-#ppt_w/2"/>
                                          </p:val>
                                        </p:tav>
                                        <p:tav tm="100000">
                                          <p:val>
                                            <p:strVal val="#ppt_x"/>
                                          </p:val>
                                        </p:tav>
                                      </p:tavLst>
                                    </p:anim>
                                    <p:anim calcmode="lin" valueType="num">
                                      <p:cBhvr additive="base">
                                        <p:cTn id="50" dur="500" fill="hold"/>
                                        <p:tgtEl>
                                          <p:spTgt spid="563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autoUpdateAnimBg="0"/>
      <p:bldP spid="56325" grpId="0" autoUpdateAnimBg="0"/>
      <p:bldP spid="56329" grpId="0" autoUpdateAnimBg="0"/>
      <p:bldP spid="56330" grpId="0" autoUpdateAnimBg="0"/>
      <p:bldP spid="56331"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B2C6063-8167-46A7-8303-0C80510DC03E}"/>
              </a:ext>
            </a:extLst>
          </p:cNvPr>
          <p:cNvSpPr>
            <a:spLocks noGrp="1" noChangeArrowheads="1"/>
          </p:cNvSpPr>
          <p:nvPr>
            <p:ph type="body" idx="1"/>
          </p:nvPr>
        </p:nvSpPr>
        <p:spPr>
          <a:xfrm>
            <a:off x="2209800" y="609600"/>
            <a:ext cx="7772400" cy="1066800"/>
          </a:xfrm>
        </p:spPr>
        <p:txBody>
          <a:bodyPr/>
          <a:lstStyle/>
          <a:p>
            <a:pPr eaLnBrk="1" hangingPunct="1">
              <a:buFontTx/>
              <a:buNone/>
            </a:pPr>
            <a:r>
              <a:rPr lang="zh-CN" altLang="zh-CN">
                <a:latin typeface="宋体" panose="02010600030101010101" pitchFamily="2" charset="-122"/>
              </a:rPr>
              <a:t>（2）轴外物点发出的球面波</a:t>
            </a:r>
            <a:r>
              <a:rPr lang="zh-CN" altLang="zh-CN"/>
              <a:t> </a:t>
            </a:r>
          </a:p>
        </p:txBody>
      </p:sp>
      <p:pic>
        <p:nvPicPr>
          <p:cNvPr id="57347" name="Picture 3" descr="14">
            <a:extLst>
              <a:ext uri="{FF2B5EF4-FFF2-40B4-BE49-F238E27FC236}">
                <a16:creationId xmlns:a16="http://schemas.microsoft.com/office/drawing/2014/main" id="{1A89849B-48C6-420A-A92C-725FAF3A4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17651"/>
            <a:ext cx="7086600"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Line 2">
            <a:extLst>
              <a:ext uri="{FF2B5EF4-FFF2-40B4-BE49-F238E27FC236}">
                <a16:creationId xmlns:a16="http://schemas.microsoft.com/office/drawing/2014/main" id="{CF561424-747F-4437-AE00-056808161ECD}"/>
              </a:ext>
            </a:extLst>
          </p:cNvPr>
          <p:cNvSpPr>
            <a:spLocks noChangeShapeType="1"/>
          </p:cNvSpPr>
          <p:nvPr/>
        </p:nvSpPr>
        <p:spPr bwMode="auto">
          <a:xfrm flipV="1">
            <a:off x="3124200" y="762000"/>
            <a:ext cx="0" cy="441960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1" name="Line 3">
            <a:extLst>
              <a:ext uri="{FF2B5EF4-FFF2-40B4-BE49-F238E27FC236}">
                <a16:creationId xmlns:a16="http://schemas.microsoft.com/office/drawing/2014/main" id="{1ED8DA0A-F53B-435B-9EA6-4AD8F718C735}"/>
              </a:ext>
            </a:extLst>
          </p:cNvPr>
          <p:cNvSpPr>
            <a:spLocks noChangeShapeType="1"/>
          </p:cNvSpPr>
          <p:nvPr/>
        </p:nvSpPr>
        <p:spPr bwMode="auto">
          <a:xfrm>
            <a:off x="8229600" y="4343400"/>
            <a:ext cx="1295400" cy="30480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2" name="Line 4">
            <a:extLst>
              <a:ext uri="{FF2B5EF4-FFF2-40B4-BE49-F238E27FC236}">
                <a16:creationId xmlns:a16="http://schemas.microsoft.com/office/drawing/2014/main" id="{C631B70F-76D8-476C-BB8D-13E3C3E31CBF}"/>
              </a:ext>
            </a:extLst>
          </p:cNvPr>
          <p:cNvSpPr>
            <a:spLocks noChangeShapeType="1"/>
          </p:cNvSpPr>
          <p:nvPr/>
        </p:nvSpPr>
        <p:spPr bwMode="auto">
          <a:xfrm flipV="1">
            <a:off x="8229600" y="1828800"/>
            <a:ext cx="0" cy="4419600"/>
          </a:xfrm>
          <a:prstGeom prst="line">
            <a:avLst/>
          </a:prstGeom>
          <a:noFill/>
          <a:ln w="28575"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3" name="AutoShape 5">
            <a:extLst>
              <a:ext uri="{FF2B5EF4-FFF2-40B4-BE49-F238E27FC236}">
                <a16:creationId xmlns:a16="http://schemas.microsoft.com/office/drawing/2014/main" id="{BE0C7721-924D-433C-BC1F-7F4DB3FA9241}"/>
              </a:ext>
            </a:extLst>
          </p:cNvPr>
          <p:cNvSpPr>
            <a:spLocks noChangeArrowheads="1"/>
          </p:cNvSpPr>
          <p:nvPr/>
        </p:nvSpPr>
        <p:spPr bwMode="auto">
          <a:xfrm rot="16204011" flipV="1">
            <a:off x="1294607" y="2132807"/>
            <a:ext cx="3657600" cy="1830387"/>
          </a:xfrm>
          <a:prstGeom prst="parallelogram">
            <a:avLst>
              <a:gd name="adj" fmla="val 68172"/>
            </a:avLst>
          </a:prstGeom>
          <a:noFill/>
          <a:ln w="12700"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4" name="Line 6">
            <a:extLst>
              <a:ext uri="{FF2B5EF4-FFF2-40B4-BE49-F238E27FC236}">
                <a16:creationId xmlns:a16="http://schemas.microsoft.com/office/drawing/2014/main" id="{CF4D93AD-7159-4F84-9F99-987A6EBAE49D}"/>
              </a:ext>
            </a:extLst>
          </p:cNvPr>
          <p:cNvSpPr>
            <a:spLocks noChangeShapeType="1"/>
          </p:cNvSpPr>
          <p:nvPr/>
        </p:nvSpPr>
        <p:spPr bwMode="auto">
          <a:xfrm flipV="1">
            <a:off x="1981200" y="1752600"/>
            <a:ext cx="3124200" cy="2133600"/>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5" name="Line 7">
            <a:extLst>
              <a:ext uri="{FF2B5EF4-FFF2-40B4-BE49-F238E27FC236}">
                <a16:creationId xmlns:a16="http://schemas.microsoft.com/office/drawing/2014/main" id="{9E7598BE-F9E7-4DEB-B74D-C0154967687E}"/>
              </a:ext>
            </a:extLst>
          </p:cNvPr>
          <p:cNvSpPr>
            <a:spLocks noChangeShapeType="1"/>
          </p:cNvSpPr>
          <p:nvPr/>
        </p:nvSpPr>
        <p:spPr bwMode="auto">
          <a:xfrm flipV="1">
            <a:off x="6781800" y="3200400"/>
            <a:ext cx="3124200" cy="2133600"/>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6" name="AutoShape 8">
            <a:extLst>
              <a:ext uri="{FF2B5EF4-FFF2-40B4-BE49-F238E27FC236}">
                <a16:creationId xmlns:a16="http://schemas.microsoft.com/office/drawing/2014/main" id="{7276F7B8-6BBB-4910-9B1C-85C51F5CB06E}"/>
              </a:ext>
            </a:extLst>
          </p:cNvPr>
          <p:cNvSpPr>
            <a:spLocks noChangeArrowheads="1"/>
          </p:cNvSpPr>
          <p:nvPr/>
        </p:nvSpPr>
        <p:spPr bwMode="auto">
          <a:xfrm rot="16204011" flipV="1">
            <a:off x="6420644" y="3332956"/>
            <a:ext cx="3581400" cy="1792288"/>
          </a:xfrm>
          <a:prstGeom prst="parallelogram">
            <a:avLst>
              <a:gd name="adj" fmla="val 68171"/>
            </a:avLst>
          </a:prstGeom>
          <a:noFill/>
          <a:ln w="12700" cap="sq">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Oval 9">
            <a:extLst>
              <a:ext uri="{FF2B5EF4-FFF2-40B4-BE49-F238E27FC236}">
                <a16:creationId xmlns:a16="http://schemas.microsoft.com/office/drawing/2014/main" id="{5AA4EA13-8250-44FC-AD44-00E32B4B347B}"/>
              </a:ext>
            </a:extLst>
          </p:cNvPr>
          <p:cNvSpPr>
            <a:spLocks noChangeArrowheads="1"/>
          </p:cNvSpPr>
          <p:nvPr/>
        </p:nvSpPr>
        <p:spPr bwMode="auto">
          <a:xfrm>
            <a:off x="2438400" y="2286000"/>
            <a:ext cx="1371600" cy="1676400"/>
          </a:xfrm>
          <a:prstGeom prst="ellipse">
            <a:avLst/>
          </a:prstGeom>
          <a:noFill/>
          <a:ln w="38100" cap="sq">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8" name="Oval 10">
            <a:extLst>
              <a:ext uri="{FF2B5EF4-FFF2-40B4-BE49-F238E27FC236}">
                <a16:creationId xmlns:a16="http://schemas.microsoft.com/office/drawing/2014/main" id="{AAB8343D-EB1A-404B-98D8-C33A77A2483D}"/>
              </a:ext>
            </a:extLst>
          </p:cNvPr>
          <p:cNvSpPr>
            <a:spLocks noChangeArrowheads="1"/>
          </p:cNvSpPr>
          <p:nvPr/>
        </p:nvSpPr>
        <p:spPr bwMode="auto">
          <a:xfrm>
            <a:off x="7620000" y="3505200"/>
            <a:ext cx="1163638" cy="1600200"/>
          </a:xfrm>
          <a:prstGeom prst="ellipse">
            <a:avLst/>
          </a:prstGeom>
          <a:noFill/>
          <a:ln w="38100" cap="sq">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9" name="Line 11">
            <a:extLst>
              <a:ext uri="{FF2B5EF4-FFF2-40B4-BE49-F238E27FC236}">
                <a16:creationId xmlns:a16="http://schemas.microsoft.com/office/drawing/2014/main" id="{4671D081-FBB1-4835-9C85-57D6D1712582}"/>
              </a:ext>
            </a:extLst>
          </p:cNvPr>
          <p:cNvSpPr>
            <a:spLocks noChangeShapeType="1"/>
          </p:cNvSpPr>
          <p:nvPr/>
        </p:nvSpPr>
        <p:spPr bwMode="auto">
          <a:xfrm>
            <a:off x="2209800" y="2895600"/>
            <a:ext cx="914400" cy="2286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0" name="Line 12">
            <a:extLst>
              <a:ext uri="{FF2B5EF4-FFF2-40B4-BE49-F238E27FC236}">
                <a16:creationId xmlns:a16="http://schemas.microsoft.com/office/drawing/2014/main" id="{5CD0DC98-E073-4A55-BAA5-6A2CE26947FF}"/>
              </a:ext>
            </a:extLst>
          </p:cNvPr>
          <p:cNvSpPr>
            <a:spLocks noChangeShapeType="1"/>
          </p:cNvSpPr>
          <p:nvPr/>
        </p:nvSpPr>
        <p:spPr bwMode="auto">
          <a:xfrm>
            <a:off x="7315200" y="4114800"/>
            <a:ext cx="914400" cy="2286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1" name="Line 13">
            <a:extLst>
              <a:ext uri="{FF2B5EF4-FFF2-40B4-BE49-F238E27FC236}">
                <a16:creationId xmlns:a16="http://schemas.microsoft.com/office/drawing/2014/main" id="{1ECE5F79-A0DA-45DD-9142-29E7717B2569}"/>
              </a:ext>
            </a:extLst>
          </p:cNvPr>
          <p:cNvSpPr>
            <a:spLocks noChangeShapeType="1"/>
          </p:cNvSpPr>
          <p:nvPr/>
        </p:nvSpPr>
        <p:spPr bwMode="auto">
          <a:xfrm>
            <a:off x="3124200" y="3124200"/>
            <a:ext cx="4191000" cy="9906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2" name="Line 14">
            <a:extLst>
              <a:ext uri="{FF2B5EF4-FFF2-40B4-BE49-F238E27FC236}">
                <a16:creationId xmlns:a16="http://schemas.microsoft.com/office/drawing/2014/main" id="{97ADBD20-58D5-4D37-8C27-B7D7DE463DF2}"/>
              </a:ext>
            </a:extLst>
          </p:cNvPr>
          <p:cNvSpPr>
            <a:spLocks noChangeShapeType="1"/>
          </p:cNvSpPr>
          <p:nvPr/>
        </p:nvSpPr>
        <p:spPr bwMode="auto">
          <a:xfrm>
            <a:off x="3124200" y="3124200"/>
            <a:ext cx="5486400" cy="609600"/>
          </a:xfrm>
          <a:prstGeom prst="line">
            <a:avLst/>
          </a:prstGeom>
          <a:noFill/>
          <a:ln w="28575" cap="sq">
            <a:solidFill>
              <a:srgbClr val="66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3" name="Line 15">
            <a:extLst>
              <a:ext uri="{FF2B5EF4-FFF2-40B4-BE49-F238E27FC236}">
                <a16:creationId xmlns:a16="http://schemas.microsoft.com/office/drawing/2014/main" id="{674370E5-D857-4DA0-A946-712911D99672}"/>
              </a:ext>
            </a:extLst>
          </p:cNvPr>
          <p:cNvSpPr>
            <a:spLocks noChangeShapeType="1"/>
          </p:cNvSpPr>
          <p:nvPr/>
        </p:nvSpPr>
        <p:spPr bwMode="auto">
          <a:xfrm>
            <a:off x="3352800" y="2362200"/>
            <a:ext cx="4876800" cy="1981200"/>
          </a:xfrm>
          <a:prstGeom prst="line">
            <a:avLst/>
          </a:prstGeom>
          <a:noFill/>
          <a:ln w="28575" cap="sq">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4" name="Line 16">
            <a:extLst>
              <a:ext uri="{FF2B5EF4-FFF2-40B4-BE49-F238E27FC236}">
                <a16:creationId xmlns:a16="http://schemas.microsoft.com/office/drawing/2014/main" id="{3D94C11D-9DF6-4861-AF65-95DD3C8167D5}"/>
              </a:ext>
            </a:extLst>
          </p:cNvPr>
          <p:cNvSpPr>
            <a:spLocks noChangeShapeType="1"/>
          </p:cNvSpPr>
          <p:nvPr/>
        </p:nvSpPr>
        <p:spPr bwMode="auto">
          <a:xfrm>
            <a:off x="3352800" y="2362200"/>
            <a:ext cx="5257800" cy="1371600"/>
          </a:xfrm>
          <a:prstGeom prst="line">
            <a:avLst/>
          </a:prstGeom>
          <a:noFill/>
          <a:ln w="38100" cap="sq">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8385" name="Object 17">
            <a:extLst>
              <a:ext uri="{FF2B5EF4-FFF2-40B4-BE49-F238E27FC236}">
                <a16:creationId xmlns:a16="http://schemas.microsoft.com/office/drawing/2014/main" id="{4FF478F1-4BAD-45E3-BF16-503B869F14BE}"/>
              </a:ext>
            </a:extLst>
          </p:cNvPr>
          <p:cNvGraphicFramePr>
            <a:graphicFrameLocks noChangeAspect="1"/>
          </p:cNvGraphicFramePr>
          <p:nvPr/>
        </p:nvGraphicFramePr>
        <p:xfrm>
          <a:off x="2590801" y="609601"/>
          <a:ext cx="354013" cy="327025"/>
        </p:xfrm>
        <a:graphic>
          <a:graphicData uri="http://schemas.openxmlformats.org/presentationml/2006/ole">
            <mc:AlternateContent xmlns:mc="http://schemas.openxmlformats.org/markup-compatibility/2006">
              <mc:Choice xmlns:v="urn:schemas-microsoft-com:vml" Requires="v">
                <p:oleObj r:id="rId2" imgW="177800" imgH="165100" progId="Equation.3">
                  <p:embed/>
                </p:oleObj>
              </mc:Choice>
              <mc:Fallback>
                <p:oleObj r:id="rId2" imgW="177800" imgH="165100" progId="Equation.3">
                  <p:embed/>
                  <p:pic>
                    <p:nvPicPr>
                      <p:cNvPr id="58385" name="Object 17">
                        <a:extLst>
                          <a:ext uri="{FF2B5EF4-FFF2-40B4-BE49-F238E27FC236}">
                            <a16:creationId xmlns:a16="http://schemas.microsoft.com/office/drawing/2014/main" id="{4FF478F1-4BAD-45E3-BF16-503B869F1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609601"/>
                        <a:ext cx="3540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6" name="Object 18">
            <a:extLst>
              <a:ext uri="{FF2B5EF4-FFF2-40B4-BE49-F238E27FC236}">
                <a16:creationId xmlns:a16="http://schemas.microsoft.com/office/drawing/2014/main" id="{AF4D8B5D-443F-4560-B4CB-03AC7D316737}"/>
              </a:ext>
            </a:extLst>
          </p:cNvPr>
          <p:cNvGraphicFramePr>
            <a:graphicFrameLocks noChangeAspect="1"/>
          </p:cNvGraphicFramePr>
          <p:nvPr/>
        </p:nvGraphicFramePr>
        <p:xfrm>
          <a:off x="1676401" y="3886201"/>
          <a:ext cx="277813" cy="327025"/>
        </p:xfrm>
        <a:graphic>
          <a:graphicData uri="http://schemas.openxmlformats.org/presentationml/2006/ole">
            <mc:AlternateContent xmlns:mc="http://schemas.openxmlformats.org/markup-compatibility/2006">
              <mc:Choice xmlns:v="urn:schemas-microsoft-com:vml" Requires="v">
                <p:oleObj r:id="rId4" imgW="139821" imgH="165243" progId="Equation.3">
                  <p:embed/>
                </p:oleObj>
              </mc:Choice>
              <mc:Fallback>
                <p:oleObj r:id="rId4" imgW="139821" imgH="165243" progId="Equation.3">
                  <p:embed/>
                  <p:pic>
                    <p:nvPicPr>
                      <p:cNvPr id="58386" name="Object 18">
                        <a:extLst>
                          <a:ext uri="{FF2B5EF4-FFF2-40B4-BE49-F238E27FC236}">
                            <a16:creationId xmlns:a16="http://schemas.microsoft.com/office/drawing/2014/main" id="{AF4D8B5D-443F-4560-B4CB-03AC7D316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1" y="3886201"/>
                        <a:ext cx="277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7" name="Object 19">
            <a:extLst>
              <a:ext uri="{FF2B5EF4-FFF2-40B4-BE49-F238E27FC236}">
                <a16:creationId xmlns:a16="http://schemas.microsoft.com/office/drawing/2014/main" id="{464CD191-CEF2-4281-847A-5DFD52D6E4A9}"/>
              </a:ext>
            </a:extLst>
          </p:cNvPr>
          <p:cNvGraphicFramePr>
            <a:graphicFrameLocks noChangeAspect="1"/>
          </p:cNvGraphicFramePr>
          <p:nvPr/>
        </p:nvGraphicFramePr>
        <p:xfrm>
          <a:off x="2819401" y="3200401"/>
          <a:ext cx="303213" cy="352425"/>
        </p:xfrm>
        <a:graphic>
          <a:graphicData uri="http://schemas.openxmlformats.org/presentationml/2006/ole">
            <mc:AlternateContent xmlns:mc="http://schemas.openxmlformats.org/markup-compatibility/2006">
              <mc:Choice xmlns:v="urn:schemas-microsoft-com:vml" Requires="v">
                <p:oleObj r:id="rId6" imgW="152400" imgH="177800" progId="Equation.3">
                  <p:embed/>
                </p:oleObj>
              </mc:Choice>
              <mc:Fallback>
                <p:oleObj r:id="rId6" imgW="152400" imgH="177800" progId="Equation.3">
                  <p:embed/>
                  <p:pic>
                    <p:nvPicPr>
                      <p:cNvPr id="58387" name="Object 19">
                        <a:extLst>
                          <a:ext uri="{FF2B5EF4-FFF2-40B4-BE49-F238E27FC236}">
                            <a16:creationId xmlns:a16="http://schemas.microsoft.com/office/drawing/2014/main" id="{464CD191-CEF2-4281-847A-5DFD52D6E4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1" y="3200401"/>
                        <a:ext cx="3032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8" name="Object 20">
            <a:extLst>
              <a:ext uri="{FF2B5EF4-FFF2-40B4-BE49-F238E27FC236}">
                <a16:creationId xmlns:a16="http://schemas.microsoft.com/office/drawing/2014/main" id="{88E3AA63-5FCC-468C-B2CB-4EEC2CAF16E8}"/>
              </a:ext>
            </a:extLst>
          </p:cNvPr>
          <p:cNvGraphicFramePr>
            <a:graphicFrameLocks noChangeAspect="1"/>
          </p:cNvGraphicFramePr>
          <p:nvPr/>
        </p:nvGraphicFramePr>
        <p:xfrm>
          <a:off x="7962901" y="1524001"/>
          <a:ext cx="430213" cy="327025"/>
        </p:xfrm>
        <a:graphic>
          <a:graphicData uri="http://schemas.openxmlformats.org/presentationml/2006/ole">
            <mc:AlternateContent xmlns:mc="http://schemas.openxmlformats.org/markup-compatibility/2006">
              <mc:Choice xmlns:v="urn:schemas-microsoft-com:vml" Requires="v">
                <p:oleObj r:id="rId8" imgW="215994" imgH="165172" progId="Equation.3">
                  <p:embed/>
                </p:oleObj>
              </mc:Choice>
              <mc:Fallback>
                <p:oleObj r:id="rId8" imgW="215994" imgH="165172" progId="Equation.3">
                  <p:embed/>
                  <p:pic>
                    <p:nvPicPr>
                      <p:cNvPr id="58388" name="Object 20">
                        <a:extLst>
                          <a:ext uri="{FF2B5EF4-FFF2-40B4-BE49-F238E27FC236}">
                            <a16:creationId xmlns:a16="http://schemas.microsoft.com/office/drawing/2014/main" id="{88E3AA63-5FCC-468C-B2CB-4EEC2CAF16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2901" y="1524001"/>
                        <a:ext cx="4302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9" name="Object 21">
            <a:extLst>
              <a:ext uri="{FF2B5EF4-FFF2-40B4-BE49-F238E27FC236}">
                <a16:creationId xmlns:a16="http://schemas.microsoft.com/office/drawing/2014/main" id="{DA9BB36C-EDCA-4C4E-8C29-12DF5FE74E64}"/>
              </a:ext>
            </a:extLst>
          </p:cNvPr>
          <p:cNvGraphicFramePr>
            <a:graphicFrameLocks noChangeAspect="1"/>
          </p:cNvGraphicFramePr>
          <p:nvPr/>
        </p:nvGraphicFramePr>
        <p:xfrm>
          <a:off x="6400801" y="5181601"/>
          <a:ext cx="354013" cy="327025"/>
        </p:xfrm>
        <a:graphic>
          <a:graphicData uri="http://schemas.openxmlformats.org/presentationml/2006/ole">
            <mc:AlternateContent xmlns:mc="http://schemas.openxmlformats.org/markup-compatibility/2006">
              <mc:Choice xmlns:v="urn:schemas-microsoft-com:vml" Requires="v">
                <p:oleObj r:id="rId10" imgW="177800" imgH="165100" progId="Equation.3">
                  <p:embed/>
                </p:oleObj>
              </mc:Choice>
              <mc:Fallback>
                <p:oleObj r:id="rId10" imgW="177800" imgH="165100" progId="Equation.3">
                  <p:embed/>
                  <p:pic>
                    <p:nvPicPr>
                      <p:cNvPr id="58389" name="Object 21">
                        <a:extLst>
                          <a:ext uri="{FF2B5EF4-FFF2-40B4-BE49-F238E27FC236}">
                            <a16:creationId xmlns:a16="http://schemas.microsoft.com/office/drawing/2014/main" id="{DA9BB36C-EDCA-4C4E-8C29-12DF5FE74E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0801" y="5181601"/>
                        <a:ext cx="3540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0" name="Object 22">
            <a:extLst>
              <a:ext uri="{FF2B5EF4-FFF2-40B4-BE49-F238E27FC236}">
                <a16:creationId xmlns:a16="http://schemas.microsoft.com/office/drawing/2014/main" id="{A4839A81-DCF9-4CC2-8BFD-C35D30E29417}"/>
              </a:ext>
            </a:extLst>
          </p:cNvPr>
          <p:cNvGraphicFramePr>
            <a:graphicFrameLocks noChangeAspect="1"/>
          </p:cNvGraphicFramePr>
          <p:nvPr/>
        </p:nvGraphicFramePr>
        <p:xfrm>
          <a:off x="7848601" y="4448176"/>
          <a:ext cx="379413" cy="352425"/>
        </p:xfrm>
        <a:graphic>
          <a:graphicData uri="http://schemas.openxmlformats.org/presentationml/2006/ole">
            <mc:AlternateContent xmlns:mc="http://schemas.openxmlformats.org/markup-compatibility/2006">
              <mc:Choice xmlns:v="urn:schemas-microsoft-com:vml" Requires="v">
                <p:oleObj r:id="rId12" imgW="190500" imgH="177800" progId="Equation.3">
                  <p:embed/>
                </p:oleObj>
              </mc:Choice>
              <mc:Fallback>
                <p:oleObj r:id="rId12" imgW="190500" imgH="177800" progId="Equation.3">
                  <p:embed/>
                  <p:pic>
                    <p:nvPicPr>
                      <p:cNvPr id="58390" name="Object 22">
                        <a:extLst>
                          <a:ext uri="{FF2B5EF4-FFF2-40B4-BE49-F238E27FC236}">
                            <a16:creationId xmlns:a16="http://schemas.microsoft.com/office/drawing/2014/main" id="{A4839A81-DCF9-4CC2-8BFD-C35D30E294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601" y="4448176"/>
                        <a:ext cx="3794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1" name="Object 23">
            <a:extLst>
              <a:ext uri="{FF2B5EF4-FFF2-40B4-BE49-F238E27FC236}">
                <a16:creationId xmlns:a16="http://schemas.microsoft.com/office/drawing/2014/main" id="{637C7078-4DBB-4FAF-A520-4FFCE35DC259}"/>
              </a:ext>
            </a:extLst>
          </p:cNvPr>
          <p:cNvGraphicFramePr>
            <a:graphicFrameLocks noChangeAspect="1"/>
          </p:cNvGraphicFramePr>
          <p:nvPr/>
        </p:nvGraphicFramePr>
        <p:xfrm>
          <a:off x="4411664" y="609601"/>
          <a:ext cx="3132137" cy="428625"/>
        </p:xfrm>
        <a:graphic>
          <a:graphicData uri="http://schemas.openxmlformats.org/presentationml/2006/ole">
            <mc:AlternateContent xmlns:mc="http://schemas.openxmlformats.org/markup-compatibility/2006">
              <mc:Choice xmlns:v="urn:schemas-microsoft-com:vml" Requires="v">
                <p:oleObj r:id="rId14" imgW="1573434" imgH="215713" progId="Equation.3">
                  <p:embed/>
                </p:oleObj>
              </mc:Choice>
              <mc:Fallback>
                <p:oleObj r:id="rId14" imgW="1573434" imgH="215713" progId="Equation.3">
                  <p:embed/>
                  <p:pic>
                    <p:nvPicPr>
                      <p:cNvPr id="58391" name="Object 23">
                        <a:extLst>
                          <a:ext uri="{FF2B5EF4-FFF2-40B4-BE49-F238E27FC236}">
                            <a16:creationId xmlns:a16="http://schemas.microsoft.com/office/drawing/2014/main" id="{637C7078-4DBB-4FAF-A520-4FFCE35DC25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11664" y="609601"/>
                        <a:ext cx="3132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2" name="Object 24">
            <a:extLst>
              <a:ext uri="{FF2B5EF4-FFF2-40B4-BE49-F238E27FC236}">
                <a16:creationId xmlns:a16="http://schemas.microsoft.com/office/drawing/2014/main" id="{5BDFAB57-8E11-450D-8380-33B9395C6298}"/>
              </a:ext>
            </a:extLst>
          </p:cNvPr>
          <p:cNvGraphicFramePr>
            <a:graphicFrameLocks noChangeAspect="1"/>
          </p:cNvGraphicFramePr>
          <p:nvPr/>
        </p:nvGraphicFramePr>
        <p:xfrm>
          <a:off x="4724401" y="1066800"/>
          <a:ext cx="2701925" cy="401638"/>
        </p:xfrm>
        <a:graphic>
          <a:graphicData uri="http://schemas.openxmlformats.org/presentationml/2006/ole">
            <mc:AlternateContent xmlns:mc="http://schemas.openxmlformats.org/markup-compatibility/2006">
              <mc:Choice xmlns:v="urn:schemas-microsoft-com:vml" Requires="v">
                <p:oleObj r:id="rId16" imgW="1358310" imgH="203112" progId="Equation.3">
                  <p:embed/>
                </p:oleObj>
              </mc:Choice>
              <mc:Fallback>
                <p:oleObj r:id="rId16" imgW="1358310" imgH="203112" progId="Equation.3">
                  <p:embed/>
                  <p:pic>
                    <p:nvPicPr>
                      <p:cNvPr id="58392" name="Object 24">
                        <a:extLst>
                          <a:ext uri="{FF2B5EF4-FFF2-40B4-BE49-F238E27FC236}">
                            <a16:creationId xmlns:a16="http://schemas.microsoft.com/office/drawing/2014/main" id="{5BDFAB57-8E11-450D-8380-33B9395C629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24401" y="1066800"/>
                        <a:ext cx="27019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3" name="Object 25">
            <a:extLst>
              <a:ext uri="{FF2B5EF4-FFF2-40B4-BE49-F238E27FC236}">
                <a16:creationId xmlns:a16="http://schemas.microsoft.com/office/drawing/2014/main" id="{299F960A-02A8-421D-A169-61D8F297D866}"/>
              </a:ext>
            </a:extLst>
          </p:cNvPr>
          <p:cNvGraphicFramePr>
            <a:graphicFrameLocks noChangeAspect="1"/>
          </p:cNvGraphicFramePr>
          <p:nvPr/>
        </p:nvGraphicFramePr>
        <p:xfrm>
          <a:off x="5321301" y="2568576"/>
          <a:ext cx="227013" cy="250825"/>
        </p:xfrm>
        <a:graphic>
          <a:graphicData uri="http://schemas.openxmlformats.org/presentationml/2006/ole">
            <mc:AlternateContent xmlns:mc="http://schemas.openxmlformats.org/markup-compatibility/2006">
              <mc:Choice xmlns:v="urn:schemas-microsoft-com:vml" Requires="v">
                <p:oleObj r:id="rId18" imgW="114350" imgH="127055" progId="Equation.3">
                  <p:embed/>
                </p:oleObj>
              </mc:Choice>
              <mc:Fallback>
                <p:oleObj r:id="rId18" imgW="114350" imgH="127055" progId="Equation.3">
                  <p:embed/>
                  <p:pic>
                    <p:nvPicPr>
                      <p:cNvPr id="58393" name="Object 25">
                        <a:extLst>
                          <a:ext uri="{FF2B5EF4-FFF2-40B4-BE49-F238E27FC236}">
                            <a16:creationId xmlns:a16="http://schemas.microsoft.com/office/drawing/2014/main" id="{299F960A-02A8-421D-A169-61D8F297D86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21301" y="2568576"/>
                        <a:ext cx="2270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4" name="Object 26">
            <a:extLst>
              <a:ext uri="{FF2B5EF4-FFF2-40B4-BE49-F238E27FC236}">
                <a16:creationId xmlns:a16="http://schemas.microsoft.com/office/drawing/2014/main" id="{96336344-1CB6-4F68-B099-CB51EA95D160}"/>
              </a:ext>
            </a:extLst>
          </p:cNvPr>
          <p:cNvGraphicFramePr>
            <a:graphicFrameLocks noChangeAspect="1"/>
          </p:cNvGraphicFramePr>
          <p:nvPr/>
        </p:nvGraphicFramePr>
        <p:xfrm>
          <a:off x="5842001" y="2978151"/>
          <a:ext cx="354013" cy="576263"/>
        </p:xfrm>
        <a:graphic>
          <a:graphicData uri="http://schemas.openxmlformats.org/presentationml/2006/ole">
            <mc:AlternateContent xmlns:mc="http://schemas.openxmlformats.org/markup-compatibility/2006">
              <mc:Choice xmlns:v="urn:schemas-microsoft-com:vml" Requires="v">
                <p:oleObj r:id="rId20" imgW="177723" imgH="291973" progId="Equation.3">
                  <p:embed/>
                </p:oleObj>
              </mc:Choice>
              <mc:Fallback>
                <p:oleObj r:id="rId20" imgW="177723" imgH="291973" progId="Equation.3">
                  <p:embed/>
                  <p:pic>
                    <p:nvPicPr>
                      <p:cNvPr id="58394" name="Object 26">
                        <a:extLst>
                          <a:ext uri="{FF2B5EF4-FFF2-40B4-BE49-F238E27FC236}">
                            <a16:creationId xmlns:a16="http://schemas.microsoft.com/office/drawing/2014/main" id="{96336344-1CB6-4F68-B099-CB51EA95D1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42001" y="2978151"/>
                        <a:ext cx="354013" cy="576263"/>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95" name="Object 27">
            <a:extLst>
              <a:ext uri="{FF2B5EF4-FFF2-40B4-BE49-F238E27FC236}">
                <a16:creationId xmlns:a16="http://schemas.microsoft.com/office/drawing/2014/main" id="{CA6ACEEC-1519-41E8-B7C3-B5CF3448914E}"/>
              </a:ext>
            </a:extLst>
          </p:cNvPr>
          <p:cNvGraphicFramePr>
            <a:graphicFrameLocks noChangeAspect="1"/>
          </p:cNvGraphicFramePr>
          <p:nvPr/>
        </p:nvGraphicFramePr>
        <p:xfrm>
          <a:off x="4279901" y="2895600"/>
          <a:ext cx="277813" cy="450850"/>
        </p:xfrm>
        <a:graphic>
          <a:graphicData uri="http://schemas.openxmlformats.org/presentationml/2006/ole">
            <mc:AlternateContent xmlns:mc="http://schemas.openxmlformats.org/markup-compatibility/2006">
              <mc:Choice xmlns:v="urn:schemas-microsoft-com:vml" Requires="v">
                <p:oleObj r:id="rId22" imgW="139943" imgH="228998" progId="Equation.3">
                  <p:embed/>
                </p:oleObj>
              </mc:Choice>
              <mc:Fallback>
                <p:oleObj r:id="rId22" imgW="139943" imgH="228998" progId="Equation.3">
                  <p:embed/>
                  <p:pic>
                    <p:nvPicPr>
                      <p:cNvPr id="58395" name="Object 27">
                        <a:extLst>
                          <a:ext uri="{FF2B5EF4-FFF2-40B4-BE49-F238E27FC236}">
                            <a16:creationId xmlns:a16="http://schemas.microsoft.com/office/drawing/2014/main" id="{CA6ACEEC-1519-41E8-B7C3-B5CF3448914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79901" y="2895600"/>
                        <a:ext cx="277813" cy="450850"/>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96" name="Line 28">
            <a:extLst>
              <a:ext uri="{FF2B5EF4-FFF2-40B4-BE49-F238E27FC236}">
                <a16:creationId xmlns:a16="http://schemas.microsoft.com/office/drawing/2014/main" id="{11BAD1AB-BD12-47AC-AB8A-AB22ACA0E7FB}"/>
              </a:ext>
            </a:extLst>
          </p:cNvPr>
          <p:cNvSpPr>
            <a:spLocks noChangeShapeType="1"/>
          </p:cNvSpPr>
          <p:nvPr/>
        </p:nvSpPr>
        <p:spPr bwMode="auto">
          <a:xfrm>
            <a:off x="3124200" y="4648200"/>
            <a:ext cx="5105400" cy="137160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8397" name="Object 29">
            <a:extLst>
              <a:ext uri="{FF2B5EF4-FFF2-40B4-BE49-F238E27FC236}">
                <a16:creationId xmlns:a16="http://schemas.microsoft.com/office/drawing/2014/main" id="{6ED0310E-2D48-4C75-AFD9-BA8CF8BF3B1F}"/>
              </a:ext>
            </a:extLst>
          </p:cNvPr>
          <p:cNvGraphicFramePr>
            <a:graphicFrameLocks noChangeAspect="1"/>
          </p:cNvGraphicFramePr>
          <p:nvPr/>
        </p:nvGraphicFramePr>
        <p:xfrm>
          <a:off x="5245101" y="4930776"/>
          <a:ext cx="252413" cy="250825"/>
        </p:xfrm>
        <a:graphic>
          <a:graphicData uri="http://schemas.openxmlformats.org/presentationml/2006/ole">
            <mc:AlternateContent xmlns:mc="http://schemas.openxmlformats.org/markup-compatibility/2006">
              <mc:Choice xmlns:v="urn:schemas-microsoft-com:vml" Requires="v">
                <p:oleObj r:id="rId24" imgW="127055" imgH="127055" progId="Equation.3">
                  <p:embed/>
                </p:oleObj>
              </mc:Choice>
              <mc:Fallback>
                <p:oleObj r:id="rId24" imgW="127055" imgH="127055" progId="Equation.3">
                  <p:embed/>
                  <p:pic>
                    <p:nvPicPr>
                      <p:cNvPr id="58397" name="Object 29">
                        <a:extLst>
                          <a:ext uri="{FF2B5EF4-FFF2-40B4-BE49-F238E27FC236}">
                            <a16:creationId xmlns:a16="http://schemas.microsoft.com/office/drawing/2014/main" id="{6ED0310E-2D48-4C75-AFD9-BA8CF8BF3B1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45101" y="4930776"/>
                        <a:ext cx="2524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8" name="Line 30">
            <a:extLst>
              <a:ext uri="{FF2B5EF4-FFF2-40B4-BE49-F238E27FC236}">
                <a16:creationId xmlns:a16="http://schemas.microsoft.com/office/drawing/2014/main" id="{3AA8D5D8-92A6-4982-A277-9B0C763037A1}"/>
              </a:ext>
            </a:extLst>
          </p:cNvPr>
          <p:cNvSpPr>
            <a:spLocks noChangeShapeType="1"/>
          </p:cNvSpPr>
          <p:nvPr/>
        </p:nvSpPr>
        <p:spPr bwMode="auto">
          <a:xfrm flipV="1">
            <a:off x="3124200" y="2362200"/>
            <a:ext cx="228600" cy="76200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9" name="Line 31">
            <a:extLst>
              <a:ext uri="{FF2B5EF4-FFF2-40B4-BE49-F238E27FC236}">
                <a16:creationId xmlns:a16="http://schemas.microsoft.com/office/drawing/2014/main" id="{65CFF05F-A76B-461A-830F-791B2A654BCA}"/>
              </a:ext>
            </a:extLst>
          </p:cNvPr>
          <p:cNvSpPr>
            <a:spLocks noChangeShapeType="1"/>
          </p:cNvSpPr>
          <p:nvPr/>
        </p:nvSpPr>
        <p:spPr bwMode="auto">
          <a:xfrm flipV="1">
            <a:off x="8229600" y="3657600"/>
            <a:ext cx="381000" cy="68580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8400" name="Object 32">
            <a:extLst>
              <a:ext uri="{FF2B5EF4-FFF2-40B4-BE49-F238E27FC236}">
                <a16:creationId xmlns:a16="http://schemas.microsoft.com/office/drawing/2014/main" id="{585DA6B2-1599-4E43-B2F7-CEC6AD70B290}"/>
              </a:ext>
            </a:extLst>
          </p:cNvPr>
          <p:cNvGraphicFramePr>
            <a:graphicFrameLocks noChangeAspect="1"/>
          </p:cNvGraphicFramePr>
          <p:nvPr/>
        </p:nvGraphicFramePr>
        <p:xfrm>
          <a:off x="8420101" y="3848101"/>
          <a:ext cx="303213" cy="327025"/>
        </p:xfrm>
        <a:graphic>
          <a:graphicData uri="http://schemas.openxmlformats.org/presentationml/2006/ole">
            <mc:AlternateContent xmlns:mc="http://schemas.openxmlformats.org/markup-compatibility/2006">
              <mc:Choice xmlns:v="urn:schemas-microsoft-com:vml" Requires="v">
                <p:oleObj r:id="rId26" imgW="152532" imgH="165243" progId="Equation.3">
                  <p:embed/>
                </p:oleObj>
              </mc:Choice>
              <mc:Fallback>
                <p:oleObj r:id="rId26" imgW="152532" imgH="165243" progId="Equation.3">
                  <p:embed/>
                  <p:pic>
                    <p:nvPicPr>
                      <p:cNvPr id="58400" name="Object 32">
                        <a:extLst>
                          <a:ext uri="{FF2B5EF4-FFF2-40B4-BE49-F238E27FC236}">
                            <a16:creationId xmlns:a16="http://schemas.microsoft.com/office/drawing/2014/main" id="{585DA6B2-1599-4E43-B2F7-CEC6AD70B29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420101" y="3848101"/>
                        <a:ext cx="3032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1" name="Object 33">
            <a:extLst>
              <a:ext uri="{FF2B5EF4-FFF2-40B4-BE49-F238E27FC236}">
                <a16:creationId xmlns:a16="http://schemas.microsoft.com/office/drawing/2014/main" id="{E9FD2FDB-38D6-40E0-B4B8-931F1DFCE75E}"/>
              </a:ext>
            </a:extLst>
          </p:cNvPr>
          <p:cNvGraphicFramePr>
            <a:graphicFrameLocks noChangeAspect="1"/>
          </p:cNvGraphicFramePr>
          <p:nvPr/>
        </p:nvGraphicFramePr>
        <p:xfrm>
          <a:off x="3200401" y="2438400"/>
          <a:ext cx="377825" cy="450850"/>
        </p:xfrm>
        <a:graphic>
          <a:graphicData uri="http://schemas.openxmlformats.org/presentationml/2006/ole">
            <mc:AlternateContent xmlns:mc="http://schemas.openxmlformats.org/markup-compatibility/2006">
              <mc:Choice xmlns:v="urn:schemas-microsoft-com:vml" Requires="v">
                <p:oleObj r:id="rId28" imgW="190666" imgH="228799" progId="Equation.3">
                  <p:embed/>
                </p:oleObj>
              </mc:Choice>
              <mc:Fallback>
                <p:oleObj r:id="rId28" imgW="190666" imgH="228799" progId="Equation.3">
                  <p:embed/>
                  <p:pic>
                    <p:nvPicPr>
                      <p:cNvPr id="58401" name="Object 33">
                        <a:extLst>
                          <a:ext uri="{FF2B5EF4-FFF2-40B4-BE49-F238E27FC236}">
                            <a16:creationId xmlns:a16="http://schemas.microsoft.com/office/drawing/2014/main" id="{E9FD2FDB-38D6-40E0-B4B8-931F1DFCE75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00401" y="2438400"/>
                        <a:ext cx="3778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2" name="Object 34">
            <a:extLst>
              <a:ext uri="{FF2B5EF4-FFF2-40B4-BE49-F238E27FC236}">
                <a16:creationId xmlns:a16="http://schemas.microsoft.com/office/drawing/2014/main" id="{1F32390E-30EF-4FA1-BF40-5AF839527A9A}"/>
              </a:ext>
            </a:extLst>
          </p:cNvPr>
          <p:cNvGraphicFramePr>
            <a:graphicFrameLocks noChangeAspect="1"/>
          </p:cNvGraphicFramePr>
          <p:nvPr/>
        </p:nvGraphicFramePr>
        <p:xfrm>
          <a:off x="3200400" y="1905001"/>
          <a:ext cx="960438" cy="403225"/>
        </p:xfrm>
        <a:graphic>
          <a:graphicData uri="http://schemas.openxmlformats.org/presentationml/2006/ole">
            <mc:AlternateContent xmlns:mc="http://schemas.openxmlformats.org/markup-compatibility/2006">
              <mc:Choice xmlns:v="urn:schemas-microsoft-com:vml" Requires="v">
                <p:oleObj r:id="rId30" imgW="482600" imgH="203200" progId="Equation.3">
                  <p:embed/>
                </p:oleObj>
              </mc:Choice>
              <mc:Fallback>
                <p:oleObj r:id="rId30" imgW="482600" imgH="203200" progId="Equation.3">
                  <p:embed/>
                  <p:pic>
                    <p:nvPicPr>
                      <p:cNvPr id="58402" name="Object 34">
                        <a:extLst>
                          <a:ext uri="{FF2B5EF4-FFF2-40B4-BE49-F238E27FC236}">
                            <a16:creationId xmlns:a16="http://schemas.microsoft.com/office/drawing/2014/main" id="{1F32390E-30EF-4FA1-BF40-5AF839527A9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0400" y="1905001"/>
                        <a:ext cx="96043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3" name="Object 35">
            <a:extLst>
              <a:ext uri="{FF2B5EF4-FFF2-40B4-BE49-F238E27FC236}">
                <a16:creationId xmlns:a16="http://schemas.microsoft.com/office/drawing/2014/main" id="{D4569E74-2FE6-42F5-9BC4-DBC6F052EFF6}"/>
              </a:ext>
            </a:extLst>
          </p:cNvPr>
          <p:cNvGraphicFramePr>
            <a:graphicFrameLocks noChangeAspect="1"/>
          </p:cNvGraphicFramePr>
          <p:nvPr/>
        </p:nvGraphicFramePr>
        <p:xfrm>
          <a:off x="8305800" y="3124200"/>
          <a:ext cx="1085850" cy="401638"/>
        </p:xfrm>
        <a:graphic>
          <a:graphicData uri="http://schemas.openxmlformats.org/presentationml/2006/ole">
            <mc:AlternateContent xmlns:mc="http://schemas.openxmlformats.org/markup-compatibility/2006">
              <mc:Choice xmlns:v="urn:schemas-microsoft-com:vml" Requires="v">
                <p:oleObj r:id="rId32" imgW="546100" imgH="203200" progId="Equation.3">
                  <p:embed/>
                </p:oleObj>
              </mc:Choice>
              <mc:Fallback>
                <p:oleObj r:id="rId32" imgW="546100" imgH="203200" progId="Equation.3">
                  <p:embed/>
                  <p:pic>
                    <p:nvPicPr>
                      <p:cNvPr id="58403" name="Object 35">
                        <a:extLst>
                          <a:ext uri="{FF2B5EF4-FFF2-40B4-BE49-F238E27FC236}">
                            <a16:creationId xmlns:a16="http://schemas.microsoft.com/office/drawing/2014/main" id="{D4569E74-2FE6-42F5-9BC4-DBC6F052EFF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05800" y="3124200"/>
                        <a:ext cx="10858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404" name="Object 36">
            <a:extLst>
              <a:ext uri="{FF2B5EF4-FFF2-40B4-BE49-F238E27FC236}">
                <a16:creationId xmlns:a16="http://schemas.microsoft.com/office/drawing/2014/main" id="{E67B6867-629F-4F43-9839-99E1ACD8321B}"/>
              </a:ext>
            </a:extLst>
          </p:cNvPr>
          <p:cNvGraphicFramePr>
            <a:graphicFrameLocks noChangeAspect="1"/>
          </p:cNvGraphicFramePr>
          <p:nvPr/>
        </p:nvGraphicFramePr>
        <p:xfrm>
          <a:off x="9525001" y="4572001"/>
          <a:ext cx="303213" cy="327025"/>
        </p:xfrm>
        <a:graphic>
          <a:graphicData uri="http://schemas.openxmlformats.org/presentationml/2006/ole">
            <mc:AlternateContent xmlns:mc="http://schemas.openxmlformats.org/markup-compatibility/2006">
              <mc:Choice xmlns:v="urn:schemas-microsoft-com:vml" Requires="v">
                <p:oleObj r:id="rId34" imgW="152532" imgH="165243" progId="Equation.3">
                  <p:embed/>
                </p:oleObj>
              </mc:Choice>
              <mc:Fallback>
                <p:oleObj r:id="rId34" imgW="152532" imgH="165243" progId="Equation.3">
                  <p:embed/>
                  <p:pic>
                    <p:nvPicPr>
                      <p:cNvPr id="58404" name="Object 36">
                        <a:extLst>
                          <a:ext uri="{FF2B5EF4-FFF2-40B4-BE49-F238E27FC236}">
                            <a16:creationId xmlns:a16="http://schemas.microsoft.com/office/drawing/2014/main" id="{E67B6867-629F-4F43-9839-99E1ACD8321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25001" y="4572001"/>
                        <a:ext cx="3032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405" name="Line 37">
            <a:extLst>
              <a:ext uri="{FF2B5EF4-FFF2-40B4-BE49-F238E27FC236}">
                <a16:creationId xmlns:a16="http://schemas.microsoft.com/office/drawing/2014/main" id="{A13A47A9-56D8-41B4-A2BD-34DD816210E2}"/>
              </a:ext>
            </a:extLst>
          </p:cNvPr>
          <p:cNvSpPr>
            <a:spLocks noChangeShapeType="1"/>
          </p:cNvSpPr>
          <p:nvPr/>
        </p:nvSpPr>
        <p:spPr bwMode="auto">
          <a:xfrm>
            <a:off x="1752600" y="2819400"/>
            <a:ext cx="457200" cy="76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14">
            <a:extLst>
              <a:ext uri="{FF2B5EF4-FFF2-40B4-BE49-F238E27FC236}">
                <a16:creationId xmlns:a16="http://schemas.microsoft.com/office/drawing/2014/main" id="{094393BF-5A7C-4143-A3CF-B757A91AF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7201"/>
            <a:ext cx="45720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395" name="Object 3">
            <a:extLst>
              <a:ext uri="{FF2B5EF4-FFF2-40B4-BE49-F238E27FC236}">
                <a16:creationId xmlns:a16="http://schemas.microsoft.com/office/drawing/2014/main" id="{4EFDE422-19BD-444E-B421-8A6F0E5BFA64}"/>
              </a:ext>
            </a:extLst>
          </p:cNvPr>
          <p:cNvGraphicFramePr>
            <a:graphicFrameLocks noChangeAspect="1"/>
          </p:cNvGraphicFramePr>
          <p:nvPr/>
        </p:nvGraphicFramePr>
        <p:xfrm>
          <a:off x="5257800" y="533400"/>
          <a:ext cx="5181600" cy="755650"/>
        </p:xfrm>
        <a:graphic>
          <a:graphicData uri="http://schemas.openxmlformats.org/presentationml/2006/ole">
            <mc:AlternateContent xmlns:mc="http://schemas.openxmlformats.org/markup-compatibility/2006">
              <mc:Choice xmlns:v="urn:schemas-microsoft-com:vml" Requires="v">
                <p:oleObj r:id="rId3" imgW="1893122" imgH="279521" progId="Equation.3">
                  <p:embed/>
                </p:oleObj>
              </mc:Choice>
              <mc:Fallback>
                <p:oleObj r:id="rId3" imgW="1893122" imgH="279521" progId="Equation.3">
                  <p:embed/>
                  <p:pic>
                    <p:nvPicPr>
                      <p:cNvPr id="59395" name="Object 3">
                        <a:extLst>
                          <a:ext uri="{FF2B5EF4-FFF2-40B4-BE49-F238E27FC236}">
                            <a16:creationId xmlns:a16="http://schemas.microsoft.com/office/drawing/2014/main" id="{4EFDE422-19BD-444E-B421-8A6F0E5BF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533400"/>
                        <a:ext cx="51816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6" name="Object 4">
            <a:extLst>
              <a:ext uri="{FF2B5EF4-FFF2-40B4-BE49-F238E27FC236}">
                <a16:creationId xmlns:a16="http://schemas.microsoft.com/office/drawing/2014/main" id="{21570C57-D5D9-4481-93AB-EF56DB7CA673}"/>
              </a:ext>
            </a:extLst>
          </p:cNvPr>
          <p:cNvGraphicFramePr>
            <a:graphicFrameLocks noChangeAspect="1"/>
          </p:cNvGraphicFramePr>
          <p:nvPr/>
        </p:nvGraphicFramePr>
        <p:xfrm>
          <a:off x="5334000" y="1711326"/>
          <a:ext cx="5105400" cy="695325"/>
        </p:xfrm>
        <a:graphic>
          <a:graphicData uri="http://schemas.openxmlformats.org/presentationml/2006/ole">
            <mc:AlternateContent xmlns:mc="http://schemas.openxmlformats.org/markup-compatibility/2006">
              <mc:Choice xmlns:v="urn:schemas-microsoft-com:vml" Requires="v">
                <p:oleObj r:id="rId5" imgW="2032882" imgH="279521" progId="Equation.3">
                  <p:embed/>
                </p:oleObj>
              </mc:Choice>
              <mc:Fallback>
                <p:oleObj r:id="rId5" imgW="2032882" imgH="279521" progId="Equation.3">
                  <p:embed/>
                  <p:pic>
                    <p:nvPicPr>
                      <p:cNvPr id="59396" name="Object 4">
                        <a:extLst>
                          <a:ext uri="{FF2B5EF4-FFF2-40B4-BE49-F238E27FC236}">
                            <a16:creationId xmlns:a16="http://schemas.microsoft.com/office/drawing/2014/main" id="{21570C57-D5D9-4481-93AB-EF56DB7CA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1711326"/>
                        <a:ext cx="5105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7" name="Object 5">
            <a:extLst>
              <a:ext uri="{FF2B5EF4-FFF2-40B4-BE49-F238E27FC236}">
                <a16:creationId xmlns:a16="http://schemas.microsoft.com/office/drawing/2014/main" id="{FD2CDED1-6172-483F-BED1-1DF7664F61F4}"/>
              </a:ext>
            </a:extLst>
          </p:cNvPr>
          <p:cNvGraphicFramePr>
            <a:graphicFrameLocks noChangeAspect="1"/>
          </p:cNvGraphicFramePr>
          <p:nvPr/>
        </p:nvGraphicFramePr>
        <p:xfrm>
          <a:off x="5334000" y="2667001"/>
          <a:ext cx="5181600" cy="785813"/>
        </p:xfrm>
        <a:graphic>
          <a:graphicData uri="http://schemas.openxmlformats.org/presentationml/2006/ole">
            <mc:AlternateContent xmlns:mc="http://schemas.openxmlformats.org/markup-compatibility/2006">
              <mc:Choice xmlns:v="urn:schemas-microsoft-com:vml" Requires="v">
                <p:oleObj r:id="rId7" imgW="2006600" imgH="304800" progId="Equation.3">
                  <p:embed/>
                </p:oleObj>
              </mc:Choice>
              <mc:Fallback>
                <p:oleObj r:id="rId7" imgW="2006600" imgH="304800" progId="Equation.3">
                  <p:embed/>
                  <p:pic>
                    <p:nvPicPr>
                      <p:cNvPr id="59397" name="Object 5">
                        <a:extLst>
                          <a:ext uri="{FF2B5EF4-FFF2-40B4-BE49-F238E27FC236}">
                            <a16:creationId xmlns:a16="http://schemas.microsoft.com/office/drawing/2014/main" id="{FD2CDED1-6172-483F-BED1-1DF7664F61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2667001"/>
                        <a:ext cx="51816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6">
            <a:extLst>
              <a:ext uri="{FF2B5EF4-FFF2-40B4-BE49-F238E27FC236}">
                <a16:creationId xmlns:a16="http://schemas.microsoft.com/office/drawing/2014/main" id="{F8697E60-AD83-4C5E-80E8-D4C06822CD0C}"/>
              </a:ext>
            </a:extLst>
          </p:cNvPr>
          <p:cNvGraphicFramePr>
            <a:graphicFrameLocks noChangeAspect="1"/>
          </p:cNvGraphicFramePr>
          <p:nvPr/>
        </p:nvGraphicFramePr>
        <p:xfrm>
          <a:off x="4648200" y="3352800"/>
          <a:ext cx="2743200" cy="787400"/>
        </p:xfrm>
        <a:graphic>
          <a:graphicData uri="http://schemas.openxmlformats.org/presentationml/2006/ole">
            <mc:AlternateContent xmlns:mc="http://schemas.openxmlformats.org/markup-compatibility/2006">
              <mc:Choice xmlns:v="urn:schemas-microsoft-com:vml" Requires="v">
                <p:oleObj r:id="rId9" imgW="965619" imgH="279521" progId="Equation.3">
                  <p:embed/>
                </p:oleObj>
              </mc:Choice>
              <mc:Fallback>
                <p:oleObj r:id="rId9" imgW="965619" imgH="279521" progId="Equation.3">
                  <p:embed/>
                  <p:pic>
                    <p:nvPicPr>
                      <p:cNvPr id="59398" name="Object 6">
                        <a:extLst>
                          <a:ext uri="{FF2B5EF4-FFF2-40B4-BE49-F238E27FC236}">
                            <a16:creationId xmlns:a16="http://schemas.microsoft.com/office/drawing/2014/main" id="{F8697E60-AD83-4C5E-80E8-D4C06822CD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3352800"/>
                        <a:ext cx="2743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Text Box 7">
            <a:extLst>
              <a:ext uri="{FF2B5EF4-FFF2-40B4-BE49-F238E27FC236}">
                <a16:creationId xmlns:a16="http://schemas.microsoft.com/office/drawing/2014/main" id="{5DBC44D4-627E-489C-A2B2-1EF6B5C0DBFD}"/>
              </a:ext>
            </a:extLst>
          </p:cNvPr>
          <p:cNvSpPr txBox="1">
            <a:spLocks noChangeArrowheads="1"/>
          </p:cNvSpPr>
          <p:nvPr/>
        </p:nvSpPr>
        <p:spPr bwMode="auto">
          <a:xfrm>
            <a:off x="1981200" y="3581401"/>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宋体" panose="02010600030101010101" pitchFamily="2" charset="-122"/>
              </a:rPr>
              <a:t>Q到O的距离</a:t>
            </a:r>
            <a:r>
              <a:rPr lang="zh-CN" altLang="zh-CN" sz="2400">
                <a:latin typeface="Times New Roman" panose="02020603050405020304" pitchFamily="18" charset="0"/>
              </a:rPr>
              <a:t> </a:t>
            </a:r>
          </a:p>
        </p:txBody>
      </p:sp>
      <p:sp>
        <p:nvSpPr>
          <p:cNvPr id="59400" name="Rectangle 8">
            <a:extLst>
              <a:ext uri="{FF2B5EF4-FFF2-40B4-BE49-F238E27FC236}">
                <a16:creationId xmlns:a16="http://schemas.microsoft.com/office/drawing/2014/main" id="{99F58228-376E-4CAE-9883-A9E09FEF7BF2}"/>
              </a:ext>
            </a:extLst>
          </p:cNvPr>
          <p:cNvSpPr>
            <a:spLocks noChangeArrowheads="1"/>
          </p:cNvSpPr>
          <p:nvPr/>
        </p:nvSpPr>
        <p:spPr bwMode="auto">
          <a:xfrm>
            <a:off x="1981200" y="43434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latin typeface="宋体" panose="02010600030101010101" pitchFamily="2" charset="-122"/>
              </a:rPr>
              <a:t>物点场点都满足近轴条件时，有</a:t>
            </a:r>
            <a:r>
              <a:rPr lang="zh-CN" altLang="zh-CN" sz="2400">
                <a:latin typeface="Times New Roman" panose="02020603050405020304" pitchFamily="18" charset="0"/>
              </a:rPr>
              <a:t> </a:t>
            </a:r>
          </a:p>
        </p:txBody>
      </p:sp>
      <p:graphicFrame>
        <p:nvGraphicFramePr>
          <p:cNvPr id="59401" name="Object 9">
            <a:extLst>
              <a:ext uri="{FF2B5EF4-FFF2-40B4-BE49-F238E27FC236}">
                <a16:creationId xmlns:a16="http://schemas.microsoft.com/office/drawing/2014/main" id="{7603E606-71DD-4DE9-A12E-43E3B10EB05A}"/>
              </a:ext>
            </a:extLst>
          </p:cNvPr>
          <p:cNvGraphicFramePr>
            <a:graphicFrameLocks noChangeAspect="1"/>
          </p:cNvGraphicFramePr>
          <p:nvPr/>
        </p:nvGraphicFramePr>
        <p:xfrm>
          <a:off x="2301875" y="4724401"/>
          <a:ext cx="3244850" cy="1300163"/>
        </p:xfrm>
        <a:graphic>
          <a:graphicData uri="http://schemas.openxmlformats.org/presentationml/2006/ole">
            <mc:AlternateContent xmlns:mc="http://schemas.openxmlformats.org/markup-compatibility/2006">
              <mc:Choice xmlns:v="urn:schemas-microsoft-com:vml" Requires="v">
                <p:oleObj r:id="rId11" imgW="1117600" imgH="444500" progId="Equation.3">
                  <p:embed/>
                </p:oleObj>
              </mc:Choice>
              <mc:Fallback>
                <p:oleObj r:id="rId11" imgW="1117600" imgH="444500" progId="Equation.3">
                  <p:embed/>
                  <p:pic>
                    <p:nvPicPr>
                      <p:cNvPr id="59401" name="Object 9">
                        <a:extLst>
                          <a:ext uri="{FF2B5EF4-FFF2-40B4-BE49-F238E27FC236}">
                            <a16:creationId xmlns:a16="http://schemas.microsoft.com/office/drawing/2014/main" id="{7603E606-71DD-4DE9-A12E-43E3B10EB0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1875" y="4724401"/>
                        <a:ext cx="324485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2" name="Object 10">
            <a:extLst>
              <a:ext uri="{FF2B5EF4-FFF2-40B4-BE49-F238E27FC236}">
                <a16:creationId xmlns:a16="http://schemas.microsoft.com/office/drawing/2014/main" id="{925A2E19-B610-48F0-A07E-AAB7F6CCF7EA}"/>
              </a:ext>
            </a:extLst>
          </p:cNvPr>
          <p:cNvGraphicFramePr>
            <a:graphicFrameLocks noChangeAspect="1"/>
          </p:cNvGraphicFramePr>
          <p:nvPr/>
        </p:nvGraphicFramePr>
        <p:xfrm>
          <a:off x="6324600" y="4724401"/>
          <a:ext cx="3048000" cy="1293813"/>
        </p:xfrm>
        <a:graphic>
          <a:graphicData uri="http://schemas.openxmlformats.org/presentationml/2006/ole">
            <mc:AlternateContent xmlns:mc="http://schemas.openxmlformats.org/markup-compatibility/2006">
              <mc:Choice xmlns:v="urn:schemas-microsoft-com:vml" Requires="v">
                <p:oleObj r:id="rId13" imgW="1054100" imgH="444500" progId="Equation.3">
                  <p:embed/>
                </p:oleObj>
              </mc:Choice>
              <mc:Fallback>
                <p:oleObj r:id="rId13" imgW="1054100" imgH="444500" progId="Equation.3">
                  <p:embed/>
                  <p:pic>
                    <p:nvPicPr>
                      <p:cNvPr id="59402" name="Object 10">
                        <a:extLst>
                          <a:ext uri="{FF2B5EF4-FFF2-40B4-BE49-F238E27FC236}">
                            <a16:creationId xmlns:a16="http://schemas.microsoft.com/office/drawing/2014/main" id="{925A2E19-B610-48F0-A07E-AAB7F6CCF7E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4724401"/>
                        <a:ext cx="30480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63397FD0-DD62-46FD-A300-039E7805E124}"/>
              </a:ext>
            </a:extLst>
          </p:cNvPr>
          <p:cNvSpPr/>
          <p:nvPr/>
        </p:nvSpPr>
        <p:spPr>
          <a:xfrm>
            <a:off x="304800" y="5226051"/>
            <a:ext cx="11487150" cy="1631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a:extLst>
              <a:ext uri="{FF2B5EF4-FFF2-40B4-BE49-F238E27FC236}">
                <a16:creationId xmlns:a16="http://schemas.microsoft.com/office/drawing/2014/main" id="{AAC7E8B2-3A15-4BFF-8C62-0E53AE6E59D2}"/>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Waves</a:t>
            </a:r>
          </a:p>
        </p:txBody>
      </p:sp>
      <p:cxnSp>
        <p:nvCxnSpPr>
          <p:cNvPr id="7" name="直接连接符 6">
            <a:extLst>
              <a:ext uri="{FF2B5EF4-FFF2-40B4-BE49-F238E27FC236}">
                <a16:creationId xmlns:a16="http://schemas.microsoft.com/office/drawing/2014/main" id="{25D13E98-ECF8-4D23-AF25-D281183C1E25}"/>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16E98D5-D14E-49C4-BA02-5EB171B3F415}"/>
              </a:ext>
            </a:extLst>
          </p:cNvPr>
          <p:cNvSpPr txBox="1"/>
          <p:nvPr/>
        </p:nvSpPr>
        <p:spPr>
          <a:xfrm>
            <a:off x="5143500" y="1376919"/>
            <a:ext cx="6096000" cy="369332"/>
          </a:xfrm>
          <a:prstGeom prst="rect">
            <a:avLst/>
          </a:prstGeom>
          <a:noFill/>
        </p:spPr>
        <p:txBody>
          <a:bodyPr wrap="square">
            <a:spAutoFit/>
          </a:bodyPr>
          <a:lstStyle/>
          <a:p>
            <a:r>
              <a:rPr lang="en-GB" altLang="zh-CN" sz="1800" b="1" dirty="0">
                <a:solidFill>
                  <a:srgbClr val="FF3300"/>
                </a:solidFill>
                <a:effectLst>
                  <a:outerShdw blurRad="38100" dist="38100" dir="2700000" algn="tl">
                    <a:srgbClr val="FFFFFF"/>
                  </a:outerShdw>
                </a:effectLst>
                <a:latin typeface="Arial" charset="0"/>
                <a:ea typeface="+mn-ea"/>
                <a:cs typeface="+mn-cs"/>
              </a:rPr>
              <a:t>Disturbance = </a:t>
            </a:r>
            <a:r>
              <a:rPr lang="en-GB" altLang="zh-CN" sz="1800" b="1" i="1" dirty="0">
                <a:solidFill>
                  <a:srgbClr val="FF0000"/>
                </a:solidFill>
                <a:latin typeface="Symbol" pitchFamily="18" charset="2"/>
              </a:rPr>
              <a:t>y</a:t>
            </a:r>
            <a:r>
              <a:rPr lang="en-GB" altLang="zh-CN" sz="1800" b="1" dirty="0">
                <a:solidFill>
                  <a:srgbClr val="FF0000"/>
                </a:solidFill>
                <a:effectLst>
                  <a:outerShdw blurRad="38100" dist="38100" dir="2700000" algn="tl">
                    <a:srgbClr val="FFFFFF"/>
                  </a:outerShdw>
                </a:effectLst>
                <a:latin typeface="Arial" charset="0"/>
                <a:ea typeface="+mn-ea"/>
                <a:cs typeface="+mn-cs"/>
              </a:rPr>
              <a:t> </a:t>
            </a:r>
            <a:endParaRPr lang="zh-CN" altLang="en-US" dirty="0"/>
          </a:p>
        </p:txBody>
      </p:sp>
      <p:sp>
        <p:nvSpPr>
          <p:cNvPr id="10" name="Rectangle 3">
            <a:extLst>
              <a:ext uri="{FF2B5EF4-FFF2-40B4-BE49-F238E27FC236}">
                <a16:creationId xmlns:a16="http://schemas.microsoft.com/office/drawing/2014/main" id="{B9F451CF-8D14-4717-AC93-86FC49880BEF}"/>
              </a:ext>
            </a:extLst>
          </p:cNvPr>
          <p:cNvSpPr txBox="1">
            <a:spLocks noChangeArrowheads="1"/>
          </p:cNvSpPr>
          <p:nvPr/>
        </p:nvSpPr>
        <p:spPr>
          <a:xfrm>
            <a:off x="419100" y="2069069"/>
            <a:ext cx="5314950" cy="286385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n-GB" altLang="zh-CN" b="1" dirty="0">
                <a:latin typeface="Arial" panose="020B0604020202020204" pitchFamily="34" charset="0"/>
                <a:cs typeface="Arial" panose="020B0604020202020204" pitchFamily="34" charset="0"/>
              </a:rPr>
              <a:t>It is a function of the position and the time</a:t>
            </a:r>
          </a:p>
          <a:p>
            <a:pPr lvl="1">
              <a:lnSpc>
                <a:spcPct val="120000"/>
              </a:lnSpc>
              <a:buFont typeface="Wingdings" panose="05000000000000000000" pitchFamily="2" charset="2"/>
              <a:buNone/>
              <a:defRPr/>
            </a:pPr>
            <a:r>
              <a:rPr lang="en-GB" altLang="zh-CN" sz="3200" b="1" i="1" dirty="0">
                <a:latin typeface="Arial" panose="020B0604020202020204" pitchFamily="34" charset="0"/>
                <a:cs typeface="Arial" panose="020B0604020202020204" pitchFamily="34" charset="0"/>
              </a:rPr>
              <a:t>			y</a:t>
            </a:r>
            <a:r>
              <a:rPr lang="en-GB" altLang="zh-CN" sz="3200" b="1" dirty="0">
                <a:latin typeface="Arial" panose="020B0604020202020204" pitchFamily="34" charset="0"/>
                <a:cs typeface="Arial" panose="020B0604020202020204" pitchFamily="34" charset="0"/>
              </a:rPr>
              <a:t>   =   </a:t>
            </a:r>
            <a:r>
              <a:rPr lang="en-GB" altLang="zh-CN" sz="3200" b="1" i="1" dirty="0">
                <a:latin typeface="Arial" panose="020B0604020202020204" pitchFamily="34" charset="0"/>
                <a:cs typeface="Arial" panose="020B0604020202020204" pitchFamily="34" charset="0"/>
              </a:rPr>
              <a:t>f (x, t) </a:t>
            </a:r>
          </a:p>
          <a:p>
            <a:pPr>
              <a:lnSpc>
                <a:spcPct val="120000"/>
              </a:lnSpc>
              <a:defRPr/>
            </a:pPr>
            <a:r>
              <a:rPr lang="en-GB" altLang="zh-CN" b="1" dirty="0">
                <a:latin typeface="Arial" panose="020B0604020202020204" pitchFamily="34" charset="0"/>
                <a:cs typeface="Arial" panose="020B0604020202020204" pitchFamily="34" charset="0"/>
              </a:rPr>
              <a:t>At a fixed time, it has a shape (or profile)</a:t>
            </a:r>
          </a:p>
          <a:p>
            <a:pPr lvl="2">
              <a:lnSpc>
                <a:spcPct val="120000"/>
              </a:lnSpc>
              <a:buFont typeface="Wingdings" panose="05000000000000000000" pitchFamily="2" charset="2"/>
              <a:buNone/>
              <a:defRPr/>
            </a:pPr>
            <a:r>
              <a:rPr lang="en-GB" altLang="zh-CN" sz="2800" b="1" dirty="0">
                <a:latin typeface="Arial" panose="020B0604020202020204" pitchFamily="34" charset="0"/>
                <a:cs typeface="Arial" panose="020B0604020202020204" pitchFamily="34" charset="0"/>
              </a:rPr>
              <a:t>— Spatial profile at </a:t>
            </a:r>
            <a:r>
              <a:rPr lang="en-GB" altLang="zh-CN" sz="2800" b="1" i="1" dirty="0">
                <a:latin typeface="Arial" panose="020B0604020202020204" pitchFamily="34" charset="0"/>
                <a:cs typeface="Arial" panose="020B0604020202020204" pitchFamily="34" charset="0"/>
              </a:rPr>
              <a:t>t = t</a:t>
            </a:r>
            <a:r>
              <a:rPr lang="en-GB" altLang="zh-CN" sz="2800" b="1" i="1" baseline="-25000" dirty="0">
                <a:latin typeface="Arial" panose="020B0604020202020204" pitchFamily="34" charset="0"/>
                <a:cs typeface="Arial" panose="020B0604020202020204" pitchFamily="34" charset="0"/>
              </a:rPr>
              <a:t>0</a:t>
            </a:r>
            <a:r>
              <a:rPr lang="en-GB" altLang="zh-CN" sz="2800" b="1" dirty="0">
                <a:latin typeface="Arial" panose="020B0604020202020204" pitchFamily="34" charset="0"/>
                <a:cs typeface="Arial" panose="020B0604020202020204" pitchFamily="34" charset="0"/>
              </a:rPr>
              <a:t> :   </a:t>
            </a:r>
          </a:p>
          <a:p>
            <a:pPr lvl="2">
              <a:lnSpc>
                <a:spcPct val="120000"/>
              </a:lnSpc>
              <a:buFont typeface="Wingdings" panose="05000000000000000000" pitchFamily="2" charset="2"/>
              <a:buNone/>
              <a:defRPr/>
            </a:pPr>
            <a:r>
              <a:rPr lang="en-GB" altLang="zh-CN" sz="2800" b="1" dirty="0">
                <a:latin typeface="Arial" panose="020B0604020202020204" pitchFamily="34" charset="0"/>
                <a:cs typeface="Arial" panose="020B0604020202020204" pitchFamily="34" charset="0"/>
              </a:rPr>
              <a:t>	 </a:t>
            </a:r>
            <a:r>
              <a:rPr lang="en-GB" altLang="zh-CN" sz="2800" b="1" i="1" dirty="0">
                <a:latin typeface="Arial" panose="020B0604020202020204" pitchFamily="34" charset="0"/>
                <a:cs typeface="Arial" panose="020B0604020202020204" pitchFamily="34" charset="0"/>
              </a:rPr>
              <a:t>y (</a:t>
            </a:r>
            <a:r>
              <a:rPr lang="en-GB" altLang="zh-CN" sz="2800" b="1" i="1" dirty="0" err="1">
                <a:latin typeface="Arial" panose="020B0604020202020204" pitchFamily="34" charset="0"/>
                <a:cs typeface="Arial" panose="020B0604020202020204" pitchFamily="34" charset="0"/>
              </a:rPr>
              <a:t>x,t</a:t>
            </a:r>
            <a:r>
              <a:rPr lang="en-GB" altLang="zh-CN" sz="2800" b="1" i="1" dirty="0">
                <a:latin typeface="Arial" panose="020B0604020202020204" pitchFamily="34" charset="0"/>
                <a:cs typeface="Arial" panose="020B0604020202020204" pitchFamily="34" charset="0"/>
              </a:rPr>
              <a:t>) = f (x, t</a:t>
            </a:r>
            <a:r>
              <a:rPr lang="en-GB" altLang="zh-CN" sz="2800" b="1" i="1" baseline="-25000" dirty="0">
                <a:latin typeface="Arial" panose="020B0604020202020204" pitchFamily="34" charset="0"/>
                <a:cs typeface="Arial" panose="020B0604020202020204" pitchFamily="34" charset="0"/>
              </a:rPr>
              <a:t>0</a:t>
            </a:r>
            <a:r>
              <a:rPr lang="en-GB" altLang="zh-CN" sz="2800" b="1" i="1" dirty="0">
                <a:latin typeface="Arial" panose="020B0604020202020204" pitchFamily="34" charset="0"/>
                <a:cs typeface="Arial" panose="020B0604020202020204" pitchFamily="34" charset="0"/>
              </a:rPr>
              <a:t>) = g(x)</a:t>
            </a:r>
          </a:p>
          <a:p>
            <a:pPr lvl="2">
              <a:lnSpc>
                <a:spcPct val="120000"/>
              </a:lnSpc>
              <a:buFont typeface="Wingdings" panose="05000000000000000000" pitchFamily="2" charset="2"/>
              <a:buNone/>
              <a:defRPr/>
            </a:pPr>
            <a:r>
              <a:rPr lang="en-GB" altLang="zh-CN" sz="2800" b="1" dirty="0">
                <a:latin typeface="Arial" panose="020B0604020202020204" pitchFamily="34" charset="0"/>
                <a:cs typeface="Arial" panose="020B0604020202020204" pitchFamily="34" charset="0"/>
              </a:rPr>
              <a:t>— Temporal profile at </a:t>
            </a:r>
            <a:r>
              <a:rPr lang="en-GB" altLang="zh-CN" sz="2800" b="1" i="1" dirty="0">
                <a:latin typeface="Arial" panose="020B0604020202020204" pitchFamily="34" charset="0"/>
                <a:cs typeface="Arial" panose="020B0604020202020204" pitchFamily="34" charset="0"/>
              </a:rPr>
              <a:t>x = x</a:t>
            </a:r>
            <a:r>
              <a:rPr lang="en-GB" altLang="zh-CN" sz="2800" b="1" i="1" baseline="-25000" dirty="0">
                <a:latin typeface="Arial" panose="020B0604020202020204" pitchFamily="34" charset="0"/>
                <a:cs typeface="Arial" panose="020B0604020202020204" pitchFamily="34" charset="0"/>
              </a:rPr>
              <a:t>0</a:t>
            </a:r>
            <a:r>
              <a:rPr lang="en-GB" altLang="zh-CN" sz="2800" b="1" dirty="0">
                <a:latin typeface="Arial" panose="020B0604020202020204" pitchFamily="34" charset="0"/>
                <a:cs typeface="Arial" panose="020B0604020202020204" pitchFamily="34" charset="0"/>
              </a:rPr>
              <a:t>: </a:t>
            </a:r>
          </a:p>
          <a:p>
            <a:pPr lvl="2">
              <a:lnSpc>
                <a:spcPct val="120000"/>
              </a:lnSpc>
              <a:buFont typeface="Wingdings" panose="05000000000000000000" pitchFamily="2" charset="2"/>
              <a:buNone/>
              <a:defRPr/>
            </a:pPr>
            <a:r>
              <a:rPr lang="en-GB" altLang="zh-CN" sz="2800" b="1" i="1" dirty="0">
                <a:latin typeface="Arial" panose="020B0604020202020204" pitchFamily="34" charset="0"/>
                <a:cs typeface="Arial" panose="020B0604020202020204" pitchFamily="34" charset="0"/>
              </a:rPr>
              <a:t>	  y (</a:t>
            </a:r>
            <a:r>
              <a:rPr lang="en-GB" altLang="zh-CN" sz="2800" b="1" i="1" dirty="0" err="1">
                <a:latin typeface="Arial" panose="020B0604020202020204" pitchFamily="34" charset="0"/>
                <a:cs typeface="Arial" panose="020B0604020202020204" pitchFamily="34" charset="0"/>
              </a:rPr>
              <a:t>x,t</a:t>
            </a:r>
            <a:r>
              <a:rPr lang="en-GB" altLang="zh-CN" sz="2800" b="1" i="1" dirty="0">
                <a:latin typeface="Arial" panose="020B0604020202020204" pitchFamily="34" charset="0"/>
                <a:cs typeface="Arial" panose="020B0604020202020204" pitchFamily="34" charset="0"/>
              </a:rPr>
              <a:t>) = f (x</a:t>
            </a:r>
            <a:r>
              <a:rPr lang="en-GB" altLang="zh-CN" sz="2800" b="1" i="1" baseline="-25000" dirty="0">
                <a:latin typeface="Arial" panose="020B0604020202020204" pitchFamily="34" charset="0"/>
                <a:cs typeface="Arial" panose="020B0604020202020204" pitchFamily="34" charset="0"/>
              </a:rPr>
              <a:t>0</a:t>
            </a:r>
            <a:r>
              <a:rPr lang="en-GB" altLang="zh-CN" sz="2800" b="1" i="1" dirty="0">
                <a:latin typeface="Arial" panose="020B0604020202020204" pitchFamily="34" charset="0"/>
                <a:cs typeface="Arial" panose="020B0604020202020204" pitchFamily="34" charset="0"/>
              </a:rPr>
              <a:t>, t) = h(t)</a:t>
            </a:r>
          </a:p>
        </p:txBody>
      </p:sp>
      <p:sp>
        <p:nvSpPr>
          <p:cNvPr id="11" name="Rectangle 3">
            <a:extLst>
              <a:ext uri="{FF2B5EF4-FFF2-40B4-BE49-F238E27FC236}">
                <a16:creationId xmlns:a16="http://schemas.microsoft.com/office/drawing/2014/main" id="{F39FCD2F-47FF-4DC4-AE97-634F57360035}"/>
              </a:ext>
            </a:extLst>
          </p:cNvPr>
          <p:cNvSpPr txBox="1">
            <a:spLocks noChangeArrowheads="1"/>
          </p:cNvSpPr>
          <p:nvPr/>
        </p:nvSpPr>
        <p:spPr>
          <a:xfrm>
            <a:off x="6067427" y="1946277"/>
            <a:ext cx="5819774" cy="327977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GB" altLang="zh-CN" b="1" dirty="0">
                <a:latin typeface="Arial" panose="020B0604020202020204" pitchFamily="34" charset="0"/>
                <a:cs typeface="Arial" panose="020B0604020202020204" pitchFamily="34" charset="0"/>
              </a:rPr>
              <a:t>It may be </a:t>
            </a:r>
          </a:p>
          <a:p>
            <a:pPr lvl="2">
              <a:lnSpc>
                <a:spcPct val="150000"/>
              </a:lnSpc>
              <a:buFont typeface="Wingdings" panose="05000000000000000000" pitchFamily="2" charset="2"/>
              <a:buNone/>
              <a:defRPr/>
            </a:pPr>
            <a:r>
              <a:rPr lang="en-GB" altLang="zh-CN" sz="2400" b="1" dirty="0">
                <a:latin typeface="Arial" panose="020B0604020202020204" pitchFamily="34" charset="0"/>
                <a:cs typeface="Arial" panose="020B0604020202020204" pitchFamily="34" charset="0"/>
              </a:rPr>
              <a:t>— Medium displacement (unit : meter)</a:t>
            </a:r>
          </a:p>
          <a:p>
            <a:pPr lvl="2">
              <a:lnSpc>
                <a:spcPct val="150000"/>
              </a:lnSpc>
              <a:buFont typeface="Wingdings" panose="05000000000000000000" pitchFamily="2" charset="2"/>
              <a:buNone/>
              <a:defRPr/>
            </a:pPr>
            <a:r>
              <a:rPr lang="en-GB" altLang="zh-CN" sz="2400" b="1" dirty="0">
                <a:latin typeface="Arial" panose="020B0604020202020204" pitchFamily="34" charset="0"/>
                <a:cs typeface="Arial" panose="020B0604020202020204" pitchFamily="34" charset="0"/>
              </a:rPr>
              <a:t>— Temperature                (unit : Kelvin)</a:t>
            </a:r>
          </a:p>
          <a:p>
            <a:pPr lvl="2">
              <a:lnSpc>
                <a:spcPct val="150000"/>
              </a:lnSpc>
              <a:buFont typeface="Wingdings" panose="05000000000000000000" pitchFamily="2" charset="2"/>
              <a:buNone/>
              <a:defRPr/>
            </a:pPr>
            <a:r>
              <a:rPr lang="en-GB" altLang="zh-CN" sz="2400" b="1" dirty="0">
                <a:latin typeface="Arial" panose="020B0604020202020204" pitchFamily="34" charset="0"/>
                <a:cs typeface="Arial" panose="020B0604020202020204" pitchFamily="34" charset="0"/>
              </a:rPr>
              <a:t>— Pressure                       (unit : Newton / meter</a:t>
            </a:r>
            <a:r>
              <a:rPr lang="en-GB" altLang="zh-CN" sz="2400" b="1" baseline="30000" dirty="0">
                <a:latin typeface="Arial" panose="020B0604020202020204" pitchFamily="34" charset="0"/>
                <a:cs typeface="Arial" panose="020B0604020202020204" pitchFamily="34" charset="0"/>
              </a:rPr>
              <a:t>2</a:t>
            </a:r>
            <a:r>
              <a:rPr lang="en-GB" altLang="zh-CN" sz="2400" b="1" dirty="0">
                <a:latin typeface="Arial" panose="020B0604020202020204" pitchFamily="34" charset="0"/>
                <a:cs typeface="Arial" panose="020B0604020202020204" pitchFamily="34" charset="0"/>
              </a:rPr>
              <a:t>)</a:t>
            </a:r>
            <a:endParaRPr lang="en-GB" altLang="zh-CN" sz="2400" b="1" i="1" dirty="0">
              <a:latin typeface="Arial" panose="020B0604020202020204" pitchFamily="34" charset="0"/>
              <a:cs typeface="Arial" panose="020B0604020202020204" pitchFamily="34" charset="0"/>
            </a:endParaRPr>
          </a:p>
          <a:p>
            <a:pPr>
              <a:lnSpc>
                <a:spcPct val="150000"/>
              </a:lnSpc>
              <a:defRPr/>
            </a:pPr>
            <a:r>
              <a:rPr lang="en-GB" altLang="zh-CN" b="1" dirty="0">
                <a:latin typeface="Arial" panose="020B0604020202020204" pitchFamily="34" charset="0"/>
                <a:cs typeface="Arial" panose="020B0604020202020204" pitchFamily="34" charset="0"/>
              </a:rPr>
              <a:t>Classified according to medium</a:t>
            </a:r>
          </a:p>
          <a:p>
            <a:pPr lvl="2">
              <a:lnSpc>
                <a:spcPct val="150000"/>
              </a:lnSpc>
              <a:buFont typeface="Wingdings" panose="05000000000000000000" pitchFamily="2" charset="2"/>
              <a:buNone/>
              <a:defRPr/>
            </a:pPr>
            <a:r>
              <a:rPr lang="en-GB" altLang="zh-CN" sz="2400" b="1" dirty="0">
                <a:latin typeface="Arial" panose="020B0604020202020204" pitchFamily="34" charset="0"/>
                <a:cs typeface="Arial" panose="020B0604020202020204" pitchFamily="34" charset="0"/>
              </a:rPr>
              <a:t>—</a:t>
            </a:r>
            <a:r>
              <a:rPr lang="en-GB" altLang="zh-CN" sz="2400" b="1" i="1" dirty="0">
                <a:latin typeface="Arial" panose="020B0604020202020204" pitchFamily="34" charset="0"/>
                <a:cs typeface="Arial" panose="020B0604020202020204" pitchFamily="34" charset="0"/>
              </a:rPr>
              <a:t> Water wave, sound waves       mechanical </a:t>
            </a:r>
          </a:p>
          <a:p>
            <a:pPr lvl="2">
              <a:lnSpc>
                <a:spcPct val="150000"/>
              </a:lnSpc>
              <a:buFont typeface="Wingdings" panose="05000000000000000000" pitchFamily="2" charset="2"/>
              <a:buNone/>
              <a:defRPr/>
            </a:pPr>
            <a:r>
              <a:rPr lang="en-GB" altLang="zh-CN" sz="2400" b="1" dirty="0">
                <a:latin typeface="Arial" panose="020B0604020202020204" pitchFamily="34" charset="0"/>
                <a:cs typeface="Arial" panose="020B0604020202020204" pitchFamily="34" charset="0"/>
              </a:rPr>
              <a:t>—</a:t>
            </a:r>
            <a:r>
              <a:rPr lang="en-GB" altLang="zh-CN" sz="2400" b="1" i="1" dirty="0">
                <a:latin typeface="Arial" panose="020B0604020202020204" pitchFamily="34" charset="0"/>
                <a:cs typeface="Arial" panose="020B0604020202020204" pitchFamily="34" charset="0"/>
              </a:rPr>
              <a:t> Heat waves                               thermal</a:t>
            </a:r>
          </a:p>
          <a:p>
            <a:pPr lvl="2">
              <a:lnSpc>
                <a:spcPct val="150000"/>
              </a:lnSpc>
              <a:buFont typeface="Wingdings" panose="05000000000000000000" pitchFamily="2" charset="2"/>
              <a:buNone/>
              <a:defRPr/>
            </a:pPr>
            <a:r>
              <a:rPr lang="en-GB" altLang="zh-CN" sz="2400" b="1" dirty="0">
                <a:latin typeface="Arial" panose="020B0604020202020204" pitchFamily="34" charset="0"/>
                <a:cs typeface="Arial" panose="020B0604020202020204" pitchFamily="34" charset="0"/>
              </a:rPr>
              <a:t>—</a:t>
            </a:r>
            <a:r>
              <a:rPr lang="en-GB" altLang="zh-CN" sz="2400" b="1" i="1" dirty="0">
                <a:latin typeface="Arial" panose="020B0604020202020204" pitchFamily="34" charset="0"/>
                <a:cs typeface="Arial" panose="020B0604020202020204" pitchFamily="34" charset="0"/>
              </a:rPr>
              <a:t> Mexican waves                        human</a:t>
            </a:r>
            <a:endParaRPr lang="en-GB" altLang="zh-CN" sz="2400" b="1" dirty="0">
              <a:latin typeface="Arial" panose="020B0604020202020204" pitchFamily="34" charset="0"/>
              <a:cs typeface="Arial" panose="020B0604020202020204" pitchFamily="34" charset="0"/>
            </a:endParaRPr>
          </a:p>
        </p:txBody>
      </p:sp>
      <p:sp>
        <p:nvSpPr>
          <p:cNvPr id="12" name="Rectangle 2">
            <a:extLst>
              <a:ext uri="{FF2B5EF4-FFF2-40B4-BE49-F238E27FC236}">
                <a16:creationId xmlns:a16="http://schemas.microsoft.com/office/drawing/2014/main" id="{255B16BE-D20A-4134-819B-429CDAF37930}"/>
              </a:ext>
            </a:extLst>
          </p:cNvPr>
          <p:cNvSpPr txBox="1">
            <a:spLocks noChangeArrowheads="1"/>
          </p:cNvSpPr>
          <p:nvPr/>
        </p:nvSpPr>
        <p:spPr>
          <a:xfrm>
            <a:off x="400050" y="5422902"/>
            <a:ext cx="7306458" cy="118427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n-GB" altLang="zh-CN" b="1" dirty="0"/>
              <a:t>It can be described mathematically by a wave-function of a unit of (</a:t>
            </a:r>
            <a:r>
              <a:rPr lang="en-GB" altLang="zh-CN" b="1" i="1" dirty="0"/>
              <a:t>x </a:t>
            </a:r>
            <a:r>
              <a:rPr lang="en-GB" altLang="zh-CN" b="1" i="1" u="sng" dirty="0"/>
              <a:t>+</a:t>
            </a:r>
            <a:r>
              <a:rPr lang="en-GB" altLang="zh-CN" b="1" i="1" dirty="0"/>
              <a:t> </a:t>
            </a:r>
            <a:r>
              <a:rPr lang="en-GB" altLang="zh-CN" b="1" i="1" dirty="0">
                <a:latin typeface="Symbol" pitchFamily="18" charset="2"/>
              </a:rPr>
              <a:t>u </a:t>
            </a:r>
            <a:r>
              <a:rPr lang="en-GB" altLang="zh-CN" b="1" i="1" dirty="0"/>
              <a:t>t</a:t>
            </a:r>
            <a:r>
              <a:rPr lang="en-GB" altLang="zh-CN" b="1" dirty="0"/>
              <a:t>)</a:t>
            </a:r>
          </a:p>
          <a:p>
            <a:pPr lvl="1">
              <a:lnSpc>
                <a:spcPct val="120000"/>
              </a:lnSpc>
              <a:buClr>
                <a:srgbClr val="FFCC00"/>
              </a:buClr>
              <a:buFont typeface="Wingdings" panose="05000000000000000000" pitchFamily="2" charset="2"/>
              <a:buChar char="Ø"/>
              <a:defRPr/>
            </a:pPr>
            <a:r>
              <a:rPr lang="en-GB" altLang="zh-CN" b="1" i="1" dirty="0">
                <a:latin typeface="Symbol" pitchFamily="18" charset="2"/>
              </a:rPr>
              <a:t>	y</a:t>
            </a:r>
            <a:r>
              <a:rPr lang="en-GB" altLang="zh-CN" b="1" dirty="0"/>
              <a:t>  =  </a:t>
            </a:r>
            <a:r>
              <a:rPr lang="en-GB" altLang="zh-CN" b="1" i="1" dirty="0"/>
              <a:t>f ( x</a:t>
            </a:r>
            <a:r>
              <a:rPr lang="en-GB" altLang="zh-CN" b="1" i="1" dirty="0">
                <a:latin typeface="Times New Roman"/>
              </a:rPr>
              <a:t>’</a:t>
            </a:r>
            <a:r>
              <a:rPr lang="en-GB" altLang="zh-CN" b="1" i="1" dirty="0"/>
              <a:t>) = f ( x </a:t>
            </a:r>
            <a:r>
              <a:rPr lang="en-GB" altLang="zh-CN" b="1" i="1" u="sng" dirty="0"/>
              <a:t>+</a:t>
            </a:r>
            <a:r>
              <a:rPr lang="en-GB" altLang="zh-CN" b="1" i="1" dirty="0"/>
              <a:t> </a:t>
            </a:r>
            <a:r>
              <a:rPr lang="en-GB" altLang="zh-CN" b="1" i="1" dirty="0">
                <a:latin typeface="Symbol" pitchFamily="18" charset="2"/>
              </a:rPr>
              <a:t>u </a:t>
            </a:r>
            <a:r>
              <a:rPr lang="en-GB" altLang="zh-CN" b="1" i="1" dirty="0"/>
              <a:t>t) </a:t>
            </a:r>
          </a:p>
          <a:p>
            <a:pPr lvl="1">
              <a:lnSpc>
                <a:spcPct val="120000"/>
              </a:lnSpc>
              <a:buClr>
                <a:srgbClr val="FFCC00"/>
              </a:buClr>
              <a:buFont typeface="Wingdings" panose="05000000000000000000" pitchFamily="2" charset="2"/>
              <a:buChar char="Ø"/>
              <a:defRPr/>
            </a:pPr>
            <a:r>
              <a:rPr lang="en-GB" altLang="zh-CN" b="1" dirty="0"/>
              <a:t>	two independent variables:   </a:t>
            </a:r>
            <a:r>
              <a:rPr lang="en-GB" altLang="zh-CN" b="1" i="1" dirty="0">
                <a:solidFill>
                  <a:srgbClr val="FF0000"/>
                </a:solidFill>
                <a:effectLst>
                  <a:outerShdw blurRad="38100" dist="38100" dir="2700000" algn="tl">
                    <a:srgbClr val="FFFFFF"/>
                  </a:outerShdw>
                </a:effectLst>
              </a:rPr>
              <a:t>x and t</a:t>
            </a:r>
          </a:p>
          <a:p>
            <a:pPr lvl="1">
              <a:lnSpc>
                <a:spcPct val="120000"/>
              </a:lnSpc>
              <a:buClr>
                <a:srgbClr val="FFCC00"/>
              </a:buClr>
              <a:buFont typeface="Wingdings" panose="05000000000000000000" pitchFamily="2" charset="2"/>
              <a:buChar char="Ø"/>
              <a:defRPr/>
            </a:pPr>
            <a:r>
              <a:rPr lang="en-GB" altLang="zh-CN" b="1" i="1" dirty="0">
                <a:latin typeface="Symbol" pitchFamily="18" charset="2"/>
              </a:rPr>
              <a:t>	u</a:t>
            </a:r>
            <a:r>
              <a:rPr lang="en-GB" altLang="zh-CN" b="1" dirty="0"/>
              <a:t>   =   velocity (or speed) = a constant</a:t>
            </a:r>
            <a:endParaRPr lang="en-GB" altLang="zh-CN" b="1" i="1" dirty="0"/>
          </a:p>
        </p:txBody>
      </p:sp>
      <p:sp>
        <p:nvSpPr>
          <p:cNvPr id="14" name="文本框 13">
            <a:extLst>
              <a:ext uri="{FF2B5EF4-FFF2-40B4-BE49-F238E27FC236}">
                <a16:creationId xmlns:a16="http://schemas.microsoft.com/office/drawing/2014/main" id="{D6D3D8E1-87DA-485F-AF8D-070432E57445}"/>
              </a:ext>
            </a:extLst>
          </p:cNvPr>
          <p:cNvSpPr txBox="1"/>
          <p:nvPr/>
        </p:nvSpPr>
        <p:spPr>
          <a:xfrm>
            <a:off x="7634287" y="5514420"/>
            <a:ext cx="3833813" cy="1020344"/>
          </a:xfrm>
          <a:prstGeom prst="rect">
            <a:avLst/>
          </a:prstGeom>
          <a:noFill/>
        </p:spPr>
        <p:txBody>
          <a:bodyPr wrap="square">
            <a:spAutoFit/>
          </a:bodyPr>
          <a:lstStyle/>
          <a:p>
            <a:pPr>
              <a:lnSpc>
                <a:spcPct val="120000"/>
              </a:lnSpc>
              <a:defRPr/>
            </a:pPr>
            <a:r>
              <a:rPr lang="en-GB" altLang="zh-CN" sz="1200" b="1" dirty="0"/>
              <a:t> The sign indicates travelling direction</a:t>
            </a:r>
          </a:p>
          <a:p>
            <a:pPr lvl="1">
              <a:lnSpc>
                <a:spcPct val="120000"/>
              </a:lnSpc>
              <a:buFont typeface="Wingdings" panose="05000000000000000000" pitchFamily="2" charset="2"/>
              <a:buNone/>
              <a:defRPr/>
            </a:pPr>
            <a:r>
              <a:rPr lang="en-GB" altLang="zh-CN" sz="2000" b="1" dirty="0">
                <a:latin typeface="Times New Roman"/>
              </a:rPr>
              <a:t>—</a:t>
            </a:r>
            <a:r>
              <a:rPr lang="en-GB" altLang="zh-CN" sz="1200" b="1" dirty="0"/>
              <a:t> if travelling to +</a:t>
            </a:r>
            <a:r>
              <a:rPr lang="en-GB" altLang="zh-CN" sz="1200" b="1" i="1" dirty="0"/>
              <a:t>x</a:t>
            </a:r>
            <a:r>
              <a:rPr lang="en-GB" altLang="zh-CN" sz="1200" b="1" dirty="0"/>
              <a:t> direction, it</a:t>
            </a:r>
            <a:r>
              <a:rPr lang="en-GB" altLang="zh-CN" sz="1200" b="1" dirty="0">
                <a:latin typeface="Times New Roman"/>
              </a:rPr>
              <a:t>’</a:t>
            </a:r>
            <a:r>
              <a:rPr lang="en-GB" altLang="zh-CN" sz="1200" b="1" dirty="0"/>
              <a:t>s (</a:t>
            </a:r>
            <a:r>
              <a:rPr lang="en-GB" altLang="zh-CN" sz="1200" b="1" i="1" dirty="0"/>
              <a:t>x </a:t>
            </a:r>
            <a:r>
              <a:rPr lang="en-GB" altLang="zh-CN" sz="1200" b="1" i="1" dirty="0">
                <a:latin typeface="Times New Roman"/>
              </a:rPr>
              <a:t>–</a:t>
            </a:r>
            <a:r>
              <a:rPr lang="en-GB" altLang="zh-CN" sz="1200" b="1" i="1" dirty="0"/>
              <a:t> </a:t>
            </a:r>
            <a:r>
              <a:rPr lang="en-GB" altLang="zh-CN" sz="1200" b="1" i="1" dirty="0">
                <a:latin typeface="Symbol" pitchFamily="18" charset="2"/>
              </a:rPr>
              <a:t>u </a:t>
            </a:r>
            <a:r>
              <a:rPr lang="en-GB" altLang="zh-CN" sz="1200" b="1" i="1" dirty="0"/>
              <a:t>t</a:t>
            </a:r>
            <a:r>
              <a:rPr lang="en-GB" altLang="zh-CN" sz="1200" b="1" dirty="0"/>
              <a:t>)</a:t>
            </a:r>
          </a:p>
          <a:p>
            <a:pPr lvl="1">
              <a:lnSpc>
                <a:spcPct val="120000"/>
              </a:lnSpc>
              <a:buFont typeface="Wingdings" panose="05000000000000000000" pitchFamily="2" charset="2"/>
              <a:buNone/>
              <a:defRPr/>
            </a:pPr>
            <a:r>
              <a:rPr lang="en-GB" altLang="zh-CN" sz="2000" b="1" dirty="0">
                <a:latin typeface="Times New Roman"/>
              </a:rPr>
              <a:t>—</a:t>
            </a:r>
            <a:r>
              <a:rPr lang="en-GB" altLang="zh-CN" sz="1200" b="1" dirty="0"/>
              <a:t> if travelling to -</a:t>
            </a:r>
            <a:r>
              <a:rPr lang="en-GB" altLang="zh-CN" sz="1200" b="1" i="1" dirty="0"/>
              <a:t>x</a:t>
            </a:r>
            <a:r>
              <a:rPr lang="en-GB" altLang="zh-CN" sz="1200" b="1" dirty="0"/>
              <a:t> direction, it</a:t>
            </a:r>
            <a:r>
              <a:rPr lang="en-GB" altLang="zh-CN" sz="1200" b="1" dirty="0">
                <a:latin typeface="Times New Roman"/>
              </a:rPr>
              <a:t>’</a:t>
            </a:r>
            <a:r>
              <a:rPr lang="en-GB" altLang="zh-CN" sz="1200" b="1" dirty="0"/>
              <a:t>s (</a:t>
            </a:r>
            <a:r>
              <a:rPr lang="en-GB" altLang="zh-CN" sz="1200" b="1" i="1" dirty="0"/>
              <a:t>x + </a:t>
            </a:r>
            <a:r>
              <a:rPr lang="en-GB" altLang="zh-CN" sz="1200" b="1" i="1" dirty="0">
                <a:latin typeface="Symbol" pitchFamily="18" charset="2"/>
              </a:rPr>
              <a:t>u </a:t>
            </a:r>
            <a:r>
              <a:rPr lang="en-GB" altLang="zh-CN" sz="1200" b="1" i="1" dirty="0"/>
              <a:t>t</a:t>
            </a:r>
            <a:r>
              <a:rPr lang="en-GB" altLang="zh-CN" sz="1200" b="1" dirty="0"/>
              <a:t>)  </a:t>
            </a:r>
          </a:p>
        </p:txBody>
      </p:sp>
    </p:spTree>
    <p:extLst>
      <p:ext uri="{BB962C8B-B14F-4D97-AF65-F5344CB8AC3E}">
        <p14:creationId xmlns:p14="http://schemas.microsoft.com/office/powerpoint/2010/main" val="3098673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Object 2">
            <a:extLst>
              <a:ext uri="{FF2B5EF4-FFF2-40B4-BE49-F238E27FC236}">
                <a16:creationId xmlns:a16="http://schemas.microsoft.com/office/drawing/2014/main" id="{15DE488E-2C8A-4C1E-B42E-10CADB5DAF89}"/>
              </a:ext>
            </a:extLst>
          </p:cNvPr>
          <p:cNvGraphicFramePr>
            <a:graphicFrameLocks noChangeAspect="1"/>
          </p:cNvGraphicFramePr>
          <p:nvPr/>
        </p:nvGraphicFramePr>
        <p:xfrm>
          <a:off x="2743200" y="2362200"/>
          <a:ext cx="7315200" cy="1454150"/>
        </p:xfrm>
        <a:graphic>
          <a:graphicData uri="http://schemas.openxmlformats.org/presentationml/2006/ole">
            <mc:AlternateContent xmlns:mc="http://schemas.openxmlformats.org/markup-compatibility/2006">
              <mc:Choice xmlns:v="urn:schemas-microsoft-com:vml" Requires="v">
                <p:oleObj r:id="rId2" imgW="2235200" imgH="444500" progId="Equation.3">
                  <p:embed/>
                </p:oleObj>
              </mc:Choice>
              <mc:Fallback>
                <p:oleObj r:id="rId2" imgW="2235200" imgH="444500" progId="Equation.3">
                  <p:embed/>
                  <p:pic>
                    <p:nvPicPr>
                      <p:cNvPr id="60418" name="Object 2">
                        <a:extLst>
                          <a:ext uri="{FF2B5EF4-FFF2-40B4-BE49-F238E27FC236}">
                            <a16:creationId xmlns:a16="http://schemas.microsoft.com/office/drawing/2014/main" id="{15DE488E-2C8A-4C1E-B42E-10CADB5DA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362200"/>
                        <a:ext cx="73152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19" name="Object 3">
            <a:extLst>
              <a:ext uri="{FF2B5EF4-FFF2-40B4-BE49-F238E27FC236}">
                <a16:creationId xmlns:a16="http://schemas.microsoft.com/office/drawing/2014/main" id="{1F4ED0E0-6343-48D5-82F3-12FB4AE2C9D7}"/>
              </a:ext>
            </a:extLst>
          </p:cNvPr>
          <p:cNvGraphicFramePr>
            <a:graphicFrameLocks noChangeAspect="1"/>
          </p:cNvGraphicFramePr>
          <p:nvPr/>
        </p:nvGraphicFramePr>
        <p:xfrm>
          <a:off x="2438400" y="609600"/>
          <a:ext cx="5181600" cy="755650"/>
        </p:xfrm>
        <a:graphic>
          <a:graphicData uri="http://schemas.openxmlformats.org/presentationml/2006/ole">
            <mc:AlternateContent xmlns:mc="http://schemas.openxmlformats.org/markup-compatibility/2006">
              <mc:Choice xmlns:v="urn:schemas-microsoft-com:vml" Requires="v">
                <p:oleObj r:id="rId4" imgW="1893122" imgH="279521" progId="Equation.3">
                  <p:embed/>
                </p:oleObj>
              </mc:Choice>
              <mc:Fallback>
                <p:oleObj r:id="rId4" imgW="1893122" imgH="279521" progId="Equation.3">
                  <p:embed/>
                  <p:pic>
                    <p:nvPicPr>
                      <p:cNvPr id="60419" name="Object 3">
                        <a:extLst>
                          <a:ext uri="{FF2B5EF4-FFF2-40B4-BE49-F238E27FC236}">
                            <a16:creationId xmlns:a16="http://schemas.microsoft.com/office/drawing/2014/main" id="{1F4ED0E0-6343-48D5-82F3-12FB4AE2C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09600"/>
                        <a:ext cx="51816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Object 4">
            <a:extLst>
              <a:ext uri="{FF2B5EF4-FFF2-40B4-BE49-F238E27FC236}">
                <a16:creationId xmlns:a16="http://schemas.microsoft.com/office/drawing/2014/main" id="{ED85FDD6-0995-44CD-BEE9-41ED26A5F12C}"/>
              </a:ext>
            </a:extLst>
          </p:cNvPr>
          <p:cNvGraphicFramePr>
            <a:graphicFrameLocks noChangeAspect="1"/>
          </p:cNvGraphicFramePr>
          <p:nvPr/>
        </p:nvGraphicFramePr>
        <p:xfrm>
          <a:off x="2743200" y="3657601"/>
          <a:ext cx="5410200" cy="1501775"/>
        </p:xfrm>
        <a:graphic>
          <a:graphicData uri="http://schemas.openxmlformats.org/presentationml/2006/ole">
            <mc:AlternateContent xmlns:mc="http://schemas.openxmlformats.org/markup-compatibility/2006">
              <mc:Choice xmlns:v="urn:schemas-microsoft-com:vml" Requires="v">
                <p:oleObj r:id="rId6" imgW="1600200" imgH="444500" progId="Equation.3">
                  <p:embed/>
                </p:oleObj>
              </mc:Choice>
              <mc:Fallback>
                <p:oleObj r:id="rId6" imgW="1600200" imgH="444500" progId="Equation.3">
                  <p:embed/>
                  <p:pic>
                    <p:nvPicPr>
                      <p:cNvPr id="60420" name="Object 4">
                        <a:extLst>
                          <a:ext uri="{FF2B5EF4-FFF2-40B4-BE49-F238E27FC236}">
                            <a16:creationId xmlns:a16="http://schemas.microsoft.com/office/drawing/2014/main" id="{ED85FDD6-0995-44CD-BEE9-41ED26A5F1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657601"/>
                        <a:ext cx="54102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Object 5">
            <a:extLst>
              <a:ext uri="{FF2B5EF4-FFF2-40B4-BE49-F238E27FC236}">
                <a16:creationId xmlns:a16="http://schemas.microsoft.com/office/drawing/2014/main" id="{28BA34B6-A959-4F4D-AC6B-1DA4C0857679}"/>
              </a:ext>
            </a:extLst>
          </p:cNvPr>
          <p:cNvGraphicFramePr>
            <a:graphicFrameLocks noChangeAspect="1"/>
          </p:cNvGraphicFramePr>
          <p:nvPr/>
        </p:nvGraphicFramePr>
        <p:xfrm>
          <a:off x="2751138" y="1354138"/>
          <a:ext cx="4868862" cy="1236662"/>
        </p:xfrm>
        <a:graphic>
          <a:graphicData uri="http://schemas.openxmlformats.org/presentationml/2006/ole">
            <mc:AlternateContent xmlns:mc="http://schemas.openxmlformats.org/markup-compatibility/2006">
              <mc:Choice xmlns:v="urn:schemas-microsoft-com:vml" Requires="v">
                <p:oleObj r:id="rId8" imgW="1778772" imgH="457399" progId="Equation.3">
                  <p:embed/>
                </p:oleObj>
              </mc:Choice>
              <mc:Fallback>
                <p:oleObj r:id="rId8" imgW="1778772" imgH="457399" progId="Equation.3">
                  <p:embed/>
                  <p:pic>
                    <p:nvPicPr>
                      <p:cNvPr id="60421" name="Object 5">
                        <a:extLst>
                          <a:ext uri="{FF2B5EF4-FFF2-40B4-BE49-F238E27FC236}">
                            <a16:creationId xmlns:a16="http://schemas.microsoft.com/office/drawing/2014/main" id="{28BA34B6-A959-4F4D-AC6B-1DA4C08576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138" y="1354138"/>
                        <a:ext cx="4868862"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Object 6">
            <a:extLst>
              <a:ext uri="{FF2B5EF4-FFF2-40B4-BE49-F238E27FC236}">
                <a16:creationId xmlns:a16="http://schemas.microsoft.com/office/drawing/2014/main" id="{C8A2C559-0F67-432D-8A4E-9A71A8560B98}"/>
              </a:ext>
            </a:extLst>
          </p:cNvPr>
          <p:cNvGraphicFramePr>
            <a:graphicFrameLocks noChangeAspect="1"/>
          </p:cNvGraphicFramePr>
          <p:nvPr/>
        </p:nvGraphicFramePr>
        <p:xfrm>
          <a:off x="2819400" y="5105401"/>
          <a:ext cx="5257800" cy="1520825"/>
        </p:xfrm>
        <a:graphic>
          <a:graphicData uri="http://schemas.openxmlformats.org/presentationml/2006/ole">
            <mc:AlternateContent xmlns:mc="http://schemas.openxmlformats.org/markup-compatibility/2006">
              <mc:Choice xmlns:v="urn:schemas-microsoft-com:vml" Requires="v">
                <p:oleObj r:id="rId10" imgW="1536700" imgH="444500" progId="Equation.3">
                  <p:embed/>
                </p:oleObj>
              </mc:Choice>
              <mc:Fallback>
                <p:oleObj r:id="rId10" imgW="1536700" imgH="444500" progId="Equation.3">
                  <p:embed/>
                  <p:pic>
                    <p:nvPicPr>
                      <p:cNvPr id="60422" name="Object 6">
                        <a:extLst>
                          <a:ext uri="{FF2B5EF4-FFF2-40B4-BE49-F238E27FC236}">
                            <a16:creationId xmlns:a16="http://schemas.microsoft.com/office/drawing/2014/main" id="{C8A2C559-0F67-432D-8A4E-9A71A8560B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5105401"/>
                        <a:ext cx="52578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anim calcmode="lin" valueType="num">
                                      <p:cBhvr additive="base">
                                        <p:cTn id="7" dur="500" fill="hold"/>
                                        <p:tgtEl>
                                          <p:spTgt spid="60419"/>
                                        </p:tgtEl>
                                        <p:attrNameLst>
                                          <p:attrName>ppt_x</p:attrName>
                                        </p:attrNameLst>
                                      </p:cBhvr>
                                      <p:tavLst>
                                        <p:tav tm="0">
                                          <p:val>
                                            <p:strVal val="0-#ppt_w/2"/>
                                          </p:val>
                                        </p:tav>
                                        <p:tav tm="100000">
                                          <p:val>
                                            <p:strVal val="#ppt_x"/>
                                          </p:val>
                                        </p:tav>
                                      </p:tavLst>
                                    </p:anim>
                                    <p:anim calcmode="lin" valueType="num">
                                      <p:cBhvr additive="base">
                                        <p:cTn id="8" dur="500" fill="hold"/>
                                        <p:tgtEl>
                                          <p:spTgt spid="604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0421"/>
                                        </p:tgtEl>
                                        <p:attrNameLst>
                                          <p:attrName>style.visibility</p:attrName>
                                        </p:attrNameLst>
                                      </p:cBhvr>
                                      <p:to>
                                        <p:strVal val="visible"/>
                                      </p:to>
                                    </p:set>
                                    <p:anim calcmode="lin" valueType="num">
                                      <p:cBhvr additive="base">
                                        <p:cTn id="13" dur="500" fill="hold"/>
                                        <p:tgtEl>
                                          <p:spTgt spid="60421"/>
                                        </p:tgtEl>
                                        <p:attrNameLst>
                                          <p:attrName>ppt_x</p:attrName>
                                        </p:attrNameLst>
                                      </p:cBhvr>
                                      <p:tavLst>
                                        <p:tav tm="0">
                                          <p:val>
                                            <p:strVal val="0-#ppt_w/2"/>
                                          </p:val>
                                        </p:tav>
                                        <p:tav tm="100000">
                                          <p:val>
                                            <p:strVal val="#ppt_x"/>
                                          </p:val>
                                        </p:tav>
                                      </p:tavLst>
                                    </p:anim>
                                    <p:anim calcmode="lin" valueType="num">
                                      <p:cBhvr additive="base">
                                        <p:cTn id="14" dur="500" fill="hold"/>
                                        <p:tgtEl>
                                          <p:spTgt spid="604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0418"/>
                                        </p:tgtEl>
                                        <p:attrNameLst>
                                          <p:attrName>style.visibility</p:attrName>
                                        </p:attrNameLst>
                                      </p:cBhvr>
                                      <p:to>
                                        <p:strVal val="visible"/>
                                      </p:to>
                                    </p:set>
                                    <p:anim calcmode="lin" valueType="num">
                                      <p:cBhvr additive="base">
                                        <p:cTn id="19" dur="500" fill="hold"/>
                                        <p:tgtEl>
                                          <p:spTgt spid="60418"/>
                                        </p:tgtEl>
                                        <p:attrNameLst>
                                          <p:attrName>ppt_x</p:attrName>
                                        </p:attrNameLst>
                                      </p:cBhvr>
                                      <p:tavLst>
                                        <p:tav tm="0">
                                          <p:val>
                                            <p:strVal val="0-#ppt_w/2"/>
                                          </p:val>
                                        </p:tav>
                                        <p:tav tm="100000">
                                          <p:val>
                                            <p:strVal val="#ppt_x"/>
                                          </p:val>
                                        </p:tav>
                                      </p:tavLst>
                                    </p:anim>
                                    <p:anim calcmode="lin" valueType="num">
                                      <p:cBhvr additive="base">
                                        <p:cTn id="20" dur="500" fill="hold"/>
                                        <p:tgtEl>
                                          <p:spTgt spid="6041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0420"/>
                                        </p:tgtEl>
                                        <p:attrNameLst>
                                          <p:attrName>style.visibility</p:attrName>
                                        </p:attrNameLst>
                                      </p:cBhvr>
                                      <p:to>
                                        <p:strVal val="visible"/>
                                      </p:to>
                                    </p:set>
                                    <p:anim calcmode="lin" valueType="num">
                                      <p:cBhvr additive="base">
                                        <p:cTn id="25" dur="500" fill="hold"/>
                                        <p:tgtEl>
                                          <p:spTgt spid="60420"/>
                                        </p:tgtEl>
                                        <p:attrNameLst>
                                          <p:attrName>ppt_x</p:attrName>
                                        </p:attrNameLst>
                                      </p:cBhvr>
                                      <p:tavLst>
                                        <p:tav tm="0">
                                          <p:val>
                                            <p:strVal val="0-#ppt_w/2"/>
                                          </p:val>
                                        </p:tav>
                                        <p:tav tm="100000">
                                          <p:val>
                                            <p:strVal val="#ppt_x"/>
                                          </p:val>
                                        </p:tav>
                                      </p:tavLst>
                                    </p:anim>
                                    <p:anim calcmode="lin" valueType="num">
                                      <p:cBhvr additive="base">
                                        <p:cTn id="26" dur="500" fill="hold"/>
                                        <p:tgtEl>
                                          <p:spTgt spid="6042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0422"/>
                                        </p:tgtEl>
                                        <p:attrNameLst>
                                          <p:attrName>style.visibility</p:attrName>
                                        </p:attrNameLst>
                                      </p:cBhvr>
                                      <p:to>
                                        <p:strVal val="visible"/>
                                      </p:to>
                                    </p:set>
                                    <p:anim calcmode="lin" valueType="num">
                                      <p:cBhvr additive="base">
                                        <p:cTn id="31" dur="500" fill="hold"/>
                                        <p:tgtEl>
                                          <p:spTgt spid="60422"/>
                                        </p:tgtEl>
                                        <p:attrNameLst>
                                          <p:attrName>ppt_x</p:attrName>
                                        </p:attrNameLst>
                                      </p:cBhvr>
                                      <p:tavLst>
                                        <p:tav tm="0">
                                          <p:val>
                                            <p:strVal val="0-#ppt_w/2"/>
                                          </p:val>
                                        </p:tav>
                                        <p:tav tm="100000">
                                          <p:val>
                                            <p:strVal val="#ppt_x"/>
                                          </p:val>
                                        </p:tav>
                                      </p:tavLst>
                                    </p:anim>
                                    <p:anim calcmode="lin" valueType="num">
                                      <p:cBhvr additive="base">
                                        <p:cTn id="32" dur="500" fill="hold"/>
                                        <p:tgtEl>
                                          <p:spTgt spid="604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a:extLst>
              <a:ext uri="{FF2B5EF4-FFF2-40B4-BE49-F238E27FC236}">
                <a16:creationId xmlns:a16="http://schemas.microsoft.com/office/drawing/2014/main" id="{0304AEED-EC96-49F3-B5BF-447AC60FA721}"/>
              </a:ext>
            </a:extLst>
          </p:cNvPr>
          <p:cNvGraphicFramePr>
            <a:graphicFrameLocks noChangeAspect="1"/>
          </p:cNvGraphicFramePr>
          <p:nvPr/>
        </p:nvGraphicFramePr>
        <p:xfrm>
          <a:off x="2251075" y="914401"/>
          <a:ext cx="7461250" cy="974725"/>
        </p:xfrm>
        <a:graphic>
          <a:graphicData uri="http://schemas.openxmlformats.org/presentationml/2006/ole">
            <mc:AlternateContent xmlns:mc="http://schemas.openxmlformats.org/markup-compatibility/2006">
              <mc:Choice xmlns:v="urn:schemas-microsoft-com:vml" Requires="v">
                <p:oleObj r:id="rId2" imgW="3402123" imgH="444307" progId="Equation.3">
                  <p:embed/>
                </p:oleObj>
              </mc:Choice>
              <mc:Fallback>
                <p:oleObj r:id="rId2" imgW="3402123" imgH="444307" progId="Equation.3">
                  <p:embed/>
                  <p:pic>
                    <p:nvPicPr>
                      <p:cNvPr id="61442" name="Object 2">
                        <a:extLst>
                          <a:ext uri="{FF2B5EF4-FFF2-40B4-BE49-F238E27FC236}">
                            <a16:creationId xmlns:a16="http://schemas.microsoft.com/office/drawing/2014/main" id="{0304AEED-EC96-49F3-B5BF-447AC60FA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075" y="914401"/>
                        <a:ext cx="7461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3" name="Text Box 3">
            <a:extLst>
              <a:ext uri="{FF2B5EF4-FFF2-40B4-BE49-F238E27FC236}">
                <a16:creationId xmlns:a16="http://schemas.microsoft.com/office/drawing/2014/main" id="{38863C41-38BC-4F05-B1C5-DC6F727A0A42}"/>
              </a:ext>
            </a:extLst>
          </p:cNvPr>
          <p:cNvSpPr txBox="1">
            <a:spLocks noChangeArrowheads="1"/>
          </p:cNvSpPr>
          <p:nvPr/>
        </p:nvSpPr>
        <p:spPr bwMode="auto">
          <a:xfrm>
            <a:off x="3048000" y="5334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latin typeface="Times New Roman" panose="02020603050405020304" pitchFamily="18" charset="0"/>
              </a:rPr>
              <a:t>屏上的复振幅为</a:t>
            </a:r>
          </a:p>
        </p:txBody>
      </p:sp>
      <p:graphicFrame>
        <p:nvGraphicFramePr>
          <p:cNvPr id="61444" name="Object 4">
            <a:extLst>
              <a:ext uri="{FF2B5EF4-FFF2-40B4-BE49-F238E27FC236}">
                <a16:creationId xmlns:a16="http://schemas.microsoft.com/office/drawing/2014/main" id="{B16010A2-8BF6-43B7-BAEB-83C425D2CA2E}"/>
              </a:ext>
            </a:extLst>
          </p:cNvPr>
          <p:cNvGraphicFramePr>
            <a:graphicFrameLocks noChangeAspect="1"/>
          </p:cNvGraphicFramePr>
          <p:nvPr/>
        </p:nvGraphicFramePr>
        <p:xfrm>
          <a:off x="2209800" y="1844676"/>
          <a:ext cx="7348538" cy="974725"/>
        </p:xfrm>
        <a:graphic>
          <a:graphicData uri="http://schemas.openxmlformats.org/presentationml/2006/ole">
            <mc:AlternateContent xmlns:mc="http://schemas.openxmlformats.org/markup-compatibility/2006">
              <mc:Choice xmlns:v="urn:schemas-microsoft-com:vml" Requires="v">
                <p:oleObj r:id="rId4" imgW="3351345" imgH="444307" progId="Equation.3">
                  <p:embed/>
                </p:oleObj>
              </mc:Choice>
              <mc:Fallback>
                <p:oleObj r:id="rId4" imgW="3351345" imgH="444307" progId="Equation.3">
                  <p:embed/>
                  <p:pic>
                    <p:nvPicPr>
                      <p:cNvPr id="61444" name="Object 4">
                        <a:extLst>
                          <a:ext uri="{FF2B5EF4-FFF2-40B4-BE49-F238E27FC236}">
                            <a16:creationId xmlns:a16="http://schemas.microsoft.com/office/drawing/2014/main" id="{B16010A2-8BF6-43B7-BAEB-83C425D2C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844676"/>
                        <a:ext cx="734853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5" name="Text Box 5">
            <a:extLst>
              <a:ext uri="{FF2B5EF4-FFF2-40B4-BE49-F238E27FC236}">
                <a16:creationId xmlns:a16="http://schemas.microsoft.com/office/drawing/2014/main" id="{84F781B6-7BE5-499D-84E4-8EB7232F011D}"/>
              </a:ext>
            </a:extLst>
          </p:cNvPr>
          <p:cNvSpPr txBox="1">
            <a:spLocks noChangeArrowheads="1"/>
          </p:cNvSpPr>
          <p:nvPr/>
        </p:nvSpPr>
        <p:spPr bwMode="auto">
          <a:xfrm>
            <a:off x="3581400" y="281940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振幅具有平面波的特点</a:t>
            </a:r>
          </a:p>
        </p:txBody>
      </p:sp>
      <p:sp>
        <p:nvSpPr>
          <p:cNvPr id="61446" name="Text Box 6">
            <a:extLst>
              <a:ext uri="{FF2B5EF4-FFF2-40B4-BE49-F238E27FC236}">
                <a16:creationId xmlns:a16="http://schemas.microsoft.com/office/drawing/2014/main" id="{15EF980C-B657-4B86-B286-9F4E6417FAA9}"/>
              </a:ext>
            </a:extLst>
          </p:cNvPr>
          <p:cNvSpPr txBox="1">
            <a:spLocks noChangeArrowheads="1"/>
          </p:cNvSpPr>
          <p:nvPr/>
        </p:nvSpPr>
        <p:spPr bwMode="auto">
          <a:xfrm>
            <a:off x="2209800" y="32766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远场条件为</a:t>
            </a:r>
          </a:p>
        </p:txBody>
      </p:sp>
      <p:graphicFrame>
        <p:nvGraphicFramePr>
          <p:cNvPr id="61447" name="Object 7">
            <a:extLst>
              <a:ext uri="{FF2B5EF4-FFF2-40B4-BE49-F238E27FC236}">
                <a16:creationId xmlns:a16="http://schemas.microsoft.com/office/drawing/2014/main" id="{9AC9A45C-03B4-45C1-9F0A-D9EF9AC37475}"/>
              </a:ext>
            </a:extLst>
          </p:cNvPr>
          <p:cNvGraphicFramePr>
            <a:graphicFrameLocks noChangeAspect="1"/>
          </p:cNvGraphicFramePr>
          <p:nvPr/>
        </p:nvGraphicFramePr>
        <p:xfrm>
          <a:off x="3124201" y="3683000"/>
          <a:ext cx="2436813" cy="750888"/>
        </p:xfrm>
        <a:graphic>
          <a:graphicData uri="http://schemas.openxmlformats.org/presentationml/2006/ole">
            <mc:AlternateContent xmlns:mc="http://schemas.openxmlformats.org/markup-compatibility/2006">
              <mc:Choice xmlns:v="urn:schemas-microsoft-com:vml" Requires="v">
                <p:oleObj r:id="rId6" imgW="825142" imgH="253890" progId="Equation.3">
                  <p:embed/>
                </p:oleObj>
              </mc:Choice>
              <mc:Fallback>
                <p:oleObj r:id="rId6" imgW="825142" imgH="253890" progId="Equation.3">
                  <p:embed/>
                  <p:pic>
                    <p:nvPicPr>
                      <p:cNvPr id="61447" name="Object 7">
                        <a:extLst>
                          <a:ext uri="{FF2B5EF4-FFF2-40B4-BE49-F238E27FC236}">
                            <a16:creationId xmlns:a16="http://schemas.microsoft.com/office/drawing/2014/main" id="{9AC9A45C-03B4-45C1-9F0A-D9EF9AC374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1" y="3683000"/>
                        <a:ext cx="2436813"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8" name="Object 8">
            <a:extLst>
              <a:ext uri="{FF2B5EF4-FFF2-40B4-BE49-F238E27FC236}">
                <a16:creationId xmlns:a16="http://schemas.microsoft.com/office/drawing/2014/main" id="{5787FF85-D27B-4178-B4E5-4ABE43482D7F}"/>
              </a:ext>
            </a:extLst>
          </p:cNvPr>
          <p:cNvGraphicFramePr>
            <a:graphicFrameLocks noChangeAspect="1"/>
          </p:cNvGraphicFramePr>
          <p:nvPr/>
        </p:nvGraphicFramePr>
        <p:xfrm>
          <a:off x="3124200" y="4887914"/>
          <a:ext cx="2362200" cy="674687"/>
        </p:xfrm>
        <a:graphic>
          <a:graphicData uri="http://schemas.openxmlformats.org/presentationml/2006/ole">
            <mc:AlternateContent xmlns:mc="http://schemas.openxmlformats.org/markup-compatibility/2006">
              <mc:Choice xmlns:v="urn:schemas-microsoft-com:vml" Requires="v">
                <p:oleObj r:id="rId8" imgW="800447" imgH="228699" progId="Equation.3">
                  <p:embed/>
                </p:oleObj>
              </mc:Choice>
              <mc:Fallback>
                <p:oleObj r:id="rId8" imgW="800447" imgH="228699" progId="Equation.3">
                  <p:embed/>
                  <p:pic>
                    <p:nvPicPr>
                      <p:cNvPr id="61448" name="Object 8">
                        <a:extLst>
                          <a:ext uri="{FF2B5EF4-FFF2-40B4-BE49-F238E27FC236}">
                            <a16:creationId xmlns:a16="http://schemas.microsoft.com/office/drawing/2014/main" id="{5787FF85-D27B-4178-B4E5-4ABE43482D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4887914"/>
                        <a:ext cx="236220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9" name="Text Box 9">
            <a:extLst>
              <a:ext uri="{FF2B5EF4-FFF2-40B4-BE49-F238E27FC236}">
                <a16:creationId xmlns:a16="http://schemas.microsoft.com/office/drawing/2014/main" id="{47AE9F70-C05B-46F8-8DD8-44D25759D68A}"/>
              </a:ext>
            </a:extLst>
          </p:cNvPr>
          <p:cNvSpPr txBox="1">
            <a:spLocks noChangeArrowheads="1"/>
          </p:cNvSpPr>
          <p:nvPr/>
        </p:nvSpPr>
        <p:spPr bwMode="auto">
          <a:xfrm>
            <a:off x="2209800" y="38100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物点</a:t>
            </a:r>
          </a:p>
        </p:txBody>
      </p:sp>
      <p:graphicFrame>
        <p:nvGraphicFramePr>
          <p:cNvPr id="61450" name="Object 10">
            <a:extLst>
              <a:ext uri="{FF2B5EF4-FFF2-40B4-BE49-F238E27FC236}">
                <a16:creationId xmlns:a16="http://schemas.microsoft.com/office/drawing/2014/main" id="{FF342B09-4035-4B8D-8332-4B27FB9A6E6D}"/>
              </a:ext>
            </a:extLst>
          </p:cNvPr>
          <p:cNvGraphicFramePr>
            <a:graphicFrameLocks noChangeAspect="1"/>
          </p:cNvGraphicFramePr>
          <p:nvPr/>
        </p:nvGraphicFramePr>
        <p:xfrm>
          <a:off x="6172200" y="3429000"/>
          <a:ext cx="1536700" cy="1238250"/>
        </p:xfrm>
        <a:graphic>
          <a:graphicData uri="http://schemas.openxmlformats.org/presentationml/2006/ole">
            <mc:AlternateContent xmlns:mc="http://schemas.openxmlformats.org/markup-compatibility/2006">
              <mc:Choice xmlns:v="urn:schemas-microsoft-com:vml" Requires="v">
                <p:oleObj r:id="rId10" imgW="520926" imgH="419282" progId="Equation.3">
                  <p:embed/>
                </p:oleObj>
              </mc:Choice>
              <mc:Fallback>
                <p:oleObj r:id="rId10" imgW="520926" imgH="419282" progId="Equation.3">
                  <p:embed/>
                  <p:pic>
                    <p:nvPicPr>
                      <p:cNvPr id="61450" name="Object 10">
                        <a:extLst>
                          <a:ext uri="{FF2B5EF4-FFF2-40B4-BE49-F238E27FC236}">
                            <a16:creationId xmlns:a16="http://schemas.microsoft.com/office/drawing/2014/main" id="{FF342B09-4035-4B8D-8332-4B27FB9A6E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200" y="3429000"/>
                        <a:ext cx="15367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1" name="Object 11">
            <a:extLst>
              <a:ext uri="{FF2B5EF4-FFF2-40B4-BE49-F238E27FC236}">
                <a16:creationId xmlns:a16="http://schemas.microsoft.com/office/drawing/2014/main" id="{916C09A1-5F92-4A08-B62C-3BC71F5ABBB1}"/>
              </a:ext>
            </a:extLst>
          </p:cNvPr>
          <p:cNvGraphicFramePr>
            <a:graphicFrameLocks noChangeAspect="1"/>
          </p:cNvGraphicFramePr>
          <p:nvPr/>
        </p:nvGraphicFramePr>
        <p:xfrm>
          <a:off x="8026400" y="3443288"/>
          <a:ext cx="1574800" cy="1238250"/>
        </p:xfrm>
        <a:graphic>
          <a:graphicData uri="http://schemas.openxmlformats.org/presentationml/2006/ole">
            <mc:AlternateContent xmlns:mc="http://schemas.openxmlformats.org/markup-compatibility/2006">
              <mc:Choice xmlns:v="urn:schemas-microsoft-com:vml" Requires="v">
                <p:oleObj r:id="rId12" imgW="533632" imgH="419282" progId="Equation.3">
                  <p:embed/>
                </p:oleObj>
              </mc:Choice>
              <mc:Fallback>
                <p:oleObj r:id="rId12" imgW="533632" imgH="419282" progId="Equation.3">
                  <p:embed/>
                  <p:pic>
                    <p:nvPicPr>
                      <p:cNvPr id="61451" name="Object 11">
                        <a:extLst>
                          <a:ext uri="{FF2B5EF4-FFF2-40B4-BE49-F238E27FC236}">
                            <a16:creationId xmlns:a16="http://schemas.microsoft.com/office/drawing/2014/main" id="{916C09A1-5F92-4A08-B62C-3BC71F5ABB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6400" y="3443288"/>
                        <a:ext cx="15748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2" name="Text Box 12">
            <a:extLst>
              <a:ext uri="{FF2B5EF4-FFF2-40B4-BE49-F238E27FC236}">
                <a16:creationId xmlns:a16="http://schemas.microsoft.com/office/drawing/2014/main" id="{F5F7F007-7D7D-457A-BC03-D995CC1954E5}"/>
              </a:ext>
            </a:extLst>
          </p:cNvPr>
          <p:cNvSpPr txBox="1">
            <a:spLocks noChangeArrowheads="1"/>
          </p:cNvSpPr>
          <p:nvPr/>
        </p:nvSpPr>
        <p:spPr bwMode="auto">
          <a:xfrm>
            <a:off x="2133600" y="504031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场点</a:t>
            </a:r>
          </a:p>
        </p:txBody>
      </p:sp>
      <p:graphicFrame>
        <p:nvGraphicFramePr>
          <p:cNvPr id="61453" name="Object 13">
            <a:extLst>
              <a:ext uri="{FF2B5EF4-FFF2-40B4-BE49-F238E27FC236}">
                <a16:creationId xmlns:a16="http://schemas.microsoft.com/office/drawing/2014/main" id="{95C31D72-141E-4215-BE9B-8F79FA687025}"/>
              </a:ext>
            </a:extLst>
          </p:cNvPr>
          <p:cNvGraphicFramePr>
            <a:graphicFrameLocks noChangeAspect="1"/>
          </p:cNvGraphicFramePr>
          <p:nvPr/>
        </p:nvGraphicFramePr>
        <p:xfrm>
          <a:off x="6116638" y="4538663"/>
          <a:ext cx="1649412" cy="1238250"/>
        </p:xfrm>
        <a:graphic>
          <a:graphicData uri="http://schemas.openxmlformats.org/presentationml/2006/ole">
            <mc:AlternateContent xmlns:mc="http://schemas.openxmlformats.org/markup-compatibility/2006">
              <mc:Choice xmlns:v="urn:schemas-microsoft-com:vml" Requires="v">
                <p:oleObj r:id="rId14" imgW="559043" imgH="419282" progId="Equation.3">
                  <p:embed/>
                </p:oleObj>
              </mc:Choice>
              <mc:Fallback>
                <p:oleObj r:id="rId14" imgW="559043" imgH="419282" progId="Equation.3">
                  <p:embed/>
                  <p:pic>
                    <p:nvPicPr>
                      <p:cNvPr id="61453" name="Object 13">
                        <a:extLst>
                          <a:ext uri="{FF2B5EF4-FFF2-40B4-BE49-F238E27FC236}">
                            <a16:creationId xmlns:a16="http://schemas.microsoft.com/office/drawing/2014/main" id="{95C31D72-141E-4215-BE9B-8F79FA6870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6638" y="4538663"/>
                        <a:ext cx="1649412"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4" name="Object 14">
            <a:extLst>
              <a:ext uri="{FF2B5EF4-FFF2-40B4-BE49-F238E27FC236}">
                <a16:creationId xmlns:a16="http://schemas.microsoft.com/office/drawing/2014/main" id="{F59BDF26-DD2A-4427-B2F0-74C52EC405D9}"/>
              </a:ext>
            </a:extLst>
          </p:cNvPr>
          <p:cNvGraphicFramePr>
            <a:graphicFrameLocks noChangeAspect="1"/>
          </p:cNvGraphicFramePr>
          <p:nvPr/>
        </p:nvGraphicFramePr>
        <p:xfrm>
          <a:off x="7970839" y="4552950"/>
          <a:ext cx="1685925" cy="1238250"/>
        </p:xfrm>
        <a:graphic>
          <a:graphicData uri="http://schemas.openxmlformats.org/presentationml/2006/ole">
            <mc:AlternateContent xmlns:mc="http://schemas.openxmlformats.org/markup-compatibility/2006">
              <mc:Choice xmlns:v="urn:schemas-microsoft-com:vml" Requires="v">
                <p:oleObj r:id="rId16" imgW="571500" imgH="419100" progId="Equation.3">
                  <p:embed/>
                </p:oleObj>
              </mc:Choice>
              <mc:Fallback>
                <p:oleObj r:id="rId16" imgW="571500" imgH="419100" progId="Equation.3">
                  <p:embed/>
                  <p:pic>
                    <p:nvPicPr>
                      <p:cNvPr id="61454" name="Object 14">
                        <a:extLst>
                          <a:ext uri="{FF2B5EF4-FFF2-40B4-BE49-F238E27FC236}">
                            <a16:creationId xmlns:a16="http://schemas.microsoft.com/office/drawing/2014/main" id="{F59BDF26-DD2A-4427-B2F0-74C52EC405D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70839" y="4552950"/>
                        <a:ext cx="16859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5" name="Object 15">
            <a:extLst>
              <a:ext uri="{FF2B5EF4-FFF2-40B4-BE49-F238E27FC236}">
                <a16:creationId xmlns:a16="http://schemas.microsoft.com/office/drawing/2014/main" id="{ACF3AA82-F772-4CCA-993A-E57A6A8B1E12}"/>
              </a:ext>
            </a:extLst>
          </p:cNvPr>
          <p:cNvGraphicFramePr>
            <a:graphicFrameLocks noChangeAspect="1"/>
          </p:cNvGraphicFramePr>
          <p:nvPr/>
        </p:nvGraphicFramePr>
        <p:xfrm>
          <a:off x="5562601" y="3894138"/>
          <a:ext cx="561975" cy="449262"/>
        </p:xfrm>
        <a:graphic>
          <a:graphicData uri="http://schemas.openxmlformats.org/presentationml/2006/ole">
            <mc:AlternateContent xmlns:mc="http://schemas.openxmlformats.org/markup-compatibility/2006">
              <mc:Choice xmlns:v="urn:schemas-microsoft-com:vml" Requires="v">
                <p:oleObj r:id="rId18" imgW="190666" imgH="152532" progId="Equation.3">
                  <p:embed/>
                </p:oleObj>
              </mc:Choice>
              <mc:Fallback>
                <p:oleObj r:id="rId18" imgW="190666" imgH="152532" progId="Equation.3">
                  <p:embed/>
                  <p:pic>
                    <p:nvPicPr>
                      <p:cNvPr id="61455" name="Object 15">
                        <a:extLst>
                          <a:ext uri="{FF2B5EF4-FFF2-40B4-BE49-F238E27FC236}">
                            <a16:creationId xmlns:a16="http://schemas.microsoft.com/office/drawing/2014/main" id="{ACF3AA82-F772-4CCA-993A-E57A6A8B1E1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62601" y="3894138"/>
                        <a:ext cx="5619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6" name="Object 16">
            <a:extLst>
              <a:ext uri="{FF2B5EF4-FFF2-40B4-BE49-F238E27FC236}">
                <a16:creationId xmlns:a16="http://schemas.microsoft.com/office/drawing/2014/main" id="{8E5BDC42-8020-4ECA-A2BC-271DD8EB8504}"/>
              </a:ext>
            </a:extLst>
          </p:cNvPr>
          <p:cNvGraphicFramePr>
            <a:graphicFrameLocks noChangeAspect="1"/>
          </p:cNvGraphicFramePr>
          <p:nvPr/>
        </p:nvGraphicFramePr>
        <p:xfrm>
          <a:off x="5562601" y="5037138"/>
          <a:ext cx="561975" cy="449262"/>
        </p:xfrm>
        <a:graphic>
          <a:graphicData uri="http://schemas.openxmlformats.org/presentationml/2006/ole">
            <mc:AlternateContent xmlns:mc="http://schemas.openxmlformats.org/markup-compatibility/2006">
              <mc:Choice xmlns:v="urn:schemas-microsoft-com:vml" Requires="v">
                <p:oleObj r:id="rId20" imgW="190666" imgH="152532" progId="Equation.3">
                  <p:embed/>
                </p:oleObj>
              </mc:Choice>
              <mc:Fallback>
                <p:oleObj r:id="rId20" imgW="190666" imgH="152532" progId="Equation.3">
                  <p:embed/>
                  <p:pic>
                    <p:nvPicPr>
                      <p:cNvPr id="61456" name="Object 16">
                        <a:extLst>
                          <a:ext uri="{FF2B5EF4-FFF2-40B4-BE49-F238E27FC236}">
                            <a16:creationId xmlns:a16="http://schemas.microsoft.com/office/drawing/2014/main" id="{8E5BDC42-8020-4ECA-A2BC-271DD8EB85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62601" y="5037138"/>
                        <a:ext cx="5619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additive="base">
                                        <p:cTn id="7" dur="500" fill="hold"/>
                                        <p:tgtEl>
                                          <p:spTgt spid="61442"/>
                                        </p:tgtEl>
                                        <p:attrNameLst>
                                          <p:attrName>ppt_x</p:attrName>
                                        </p:attrNameLst>
                                      </p:cBhvr>
                                      <p:tavLst>
                                        <p:tav tm="0">
                                          <p:val>
                                            <p:strVal val="0-#ppt_w/2"/>
                                          </p:val>
                                        </p:tav>
                                        <p:tav tm="100000">
                                          <p:val>
                                            <p:strVal val="#ppt_x"/>
                                          </p:val>
                                        </p:tav>
                                      </p:tavLst>
                                    </p:anim>
                                    <p:anim calcmode="lin" valueType="num">
                                      <p:cBhvr additive="base">
                                        <p:cTn id="8" dur="500" fill="hold"/>
                                        <p:tgtEl>
                                          <p:spTgt spid="614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444"/>
                                        </p:tgtEl>
                                        <p:attrNameLst>
                                          <p:attrName>style.visibility</p:attrName>
                                        </p:attrNameLst>
                                      </p:cBhvr>
                                      <p:to>
                                        <p:strVal val="visible"/>
                                      </p:to>
                                    </p:set>
                                    <p:anim calcmode="lin" valueType="num">
                                      <p:cBhvr additive="base">
                                        <p:cTn id="13" dur="500" fill="hold"/>
                                        <p:tgtEl>
                                          <p:spTgt spid="61444"/>
                                        </p:tgtEl>
                                        <p:attrNameLst>
                                          <p:attrName>ppt_x</p:attrName>
                                        </p:attrNameLst>
                                      </p:cBhvr>
                                      <p:tavLst>
                                        <p:tav tm="0">
                                          <p:val>
                                            <p:strVal val="0-#ppt_w/2"/>
                                          </p:val>
                                        </p:tav>
                                        <p:tav tm="100000">
                                          <p:val>
                                            <p:strVal val="#ppt_x"/>
                                          </p:val>
                                        </p:tav>
                                      </p:tavLst>
                                    </p:anim>
                                    <p:anim calcmode="lin" valueType="num">
                                      <p:cBhvr additive="base">
                                        <p:cTn id="14" dur="500" fill="hold"/>
                                        <p:tgtEl>
                                          <p:spTgt spid="614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1447"/>
                                        </p:tgtEl>
                                        <p:attrNameLst>
                                          <p:attrName>style.visibility</p:attrName>
                                        </p:attrNameLst>
                                      </p:cBhvr>
                                      <p:to>
                                        <p:strVal val="visible"/>
                                      </p:to>
                                    </p:set>
                                    <p:anim calcmode="lin" valueType="num">
                                      <p:cBhvr additive="base">
                                        <p:cTn id="19" dur="500" fill="hold"/>
                                        <p:tgtEl>
                                          <p:spTgt spid="61447"/>
                                        </p:tgtEl>
                                        <p:attrNameLst>
                                          <p:attrName>ppt_x</p:attrName>
                                        </p:attrNameLst>
                                      </p:cBhvr>
                                      <p:tavLst>
                                        <p:tav tm="0">
                                          <p:val>
                                            <p:strVal val="0-#ppt_w/2"/>
                                          </p:val>
                                        </p:tav>
                                        <p:tav tm="100000">
                                          <p:val>
                                            <p:strVal val="#ppt_x"/>
                                          </p:val>
                                        </p:tav>
                                      </p:tavLst>
                                    </p:anim>
                                    <p:anim calcmode="lin" valueType="num">
                                      <p:cBhvr additive="base">
                                        <p:cTn id="20" dur="500" fill="hold"/>
                                        <p:tgtEl>
                                          <p:spTgt spid="6144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1448"/>
                                        </p:tgtEl>
                                        <p:attrNameLst>
                                          <p:attrName>style.visibility</p:attrName>
                                        </p:attrNameLst>
                                      </p:cBhvr>
                                      <p:to>
                                        <p:strVal val="visible"/>
                                      </p:to>
                                    </p:set>
                                    <p:anim calcmode="lin" valueType="num">
                                      <p:cBhvr additive="base">
                                        <p:cTn id="25" dur="500" fill="hold"/>
                                        <p:tgtEl>
                                          <p:spTgt spid="61448"/>
                                        </p:tgtEl>
                                        <p:attrNameLst>
                                          <p:attrName>ppt_x</p:attrName>
                                        </p:attrNameLst>
                                      </p:cBhvr>
                                      <p:tavLst>
                                        <p:tav tm="0">
                                          <p:val>
                                            <p:strVal val="0-#ppt_w/2"/>
                                          </p:val>
                                        </p:tav>
                                        <p:tav tm="100000">
                                          <p:val>
                                            <p:strVal val="#ppt_x"/>
                                          </p:val>
                                        </p:tav>
                                      </p:tavLst>
                                    </p:anim>
                                    <p:anim calcmode="lin" valueType="num">
                                      <p:cBhvr additive="base">
                                        <p:cTn id="26" dur="500" fill="hold"/>
                                        <p:tgtEl>
                                          <p:spTgt spid="6144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1450"/>
                                        </p:tgtEl>
                                        <p:attrNameLst>
                                          <p:attrName>style.visibility</p:attrName>
                                        </p:attrNameLst>
                                      </p:cBhvr>
                                      <p:to>
                                        <p:strVal val="visible"/>
                                      </p:to>
                                    </p:set>
                                    <p:anim calcmode="lin" valueType="num">
                                      <p:cBhvr additive="base">
                                        <p:cTn id="31" dur="500" fill="hold"/>
                                        <p:tgtEl>
                                          <p:spTgt spid="61450"/>
                                        </p:tgtEl>
                                        <p:attrNameLst>
                                          <p:attrName>ppt_x</p:attrName>
                                        </p:attrNameLst>
                                      </p:cBhvr>
                                      <p:tavLst>
                                        <p:tav tm="0">
                                          <p:val>
                                            <p:strVal val="0-#ppt_w/2"/>
                                          </p:val>
                                        </p:tav>
                                        <p:tav tm="100000">
                                          <p:val>
                                            <p:strVal val="#ppt_x"/>
                                          </p:val>
                                        </p:tav>
                                      </p:tavLst>
                                    </p:anim>
                                    <p:anim calcmode="lin" valueType="num">
                                      <p:cBhvr additive="base">
                                        <p:cTn id="32" dur="500" fill="hold"/>
                                        <p:tgtEl>
                                          <p:spTgt spid="6145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61451"/>
                                        </p:tgtEl>
                                        <p:attrNameLst>
                                          <p:attrName>style.visibility</p:attrName>
                                        </p:attrNameLst>
                                      </p:cBhvr>
                                      <p:to>
                                        <p:strVal val="visible"/>
                                      </p:to>
                                    </p:set>
                                    <p:anim calcmode="lin" valueType="num">
                                      <p:cBhvr additive="base">
                                        <p:cTn id="37" dur="500" fill="hold"/>
                                        <p:tgtEl>
                                          <p:spTgt spid="61451"/>
                                        </p:tgtEl>
                                        <p:attrNameLst>
                                          <p:attrName>ppt_x</p:attrName>
                                        </p:attrNameLst>
                                      </p:cBhvr>
                                      <p:tavLst>
                                        <p:tav tm="0">
                                          <p:val>
                                            <p:strVal val="0-#ppt_w/2"/>
                                          </p:val>
                                        </p:tav>
                                        <p:tav tm="100000">
                                          <p:val>
                                            <p:strVal val="#ppt_x"/>
                                          </p:val>
                                        </p:tav>
                                      </p:tavLst>
                                    </p:anim>
                                    <p:anim calcmode="lin" valueType="num">
                                      <p:cBhvr additive="base">
                                        <p:cTn id="38" dur="500" fill="hold"/>
                                        <p:tgtEl>
                                          <p:spTgt spid="6145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61453"/>
                                        </p:tgtEl>
                                        <p:attrNameLst>
                                          <p:attrName>style.visibility</p:attrName>
                                        </p:attrNameLst>
                                      </p:cBhvr>
                                      <p:to>
                                        <p:strVal val="visible"/>
                                      </p:to>
                                    </p:set>
                                    <p:anim calcmode="lin" valueType="num">
                                      <p:cBhvr additive="base">
                                        <p:cTn id="43" dur="500" fill="hold"/>
                                        <p:tgtEl>
                                          <p:spTgt spid="61453"/>
                                        </p:tgtEl>
                                        <p:attrNameLst>
                                          <p:attrName>ppt_x</p:attrName>
                                        </p:attrNameLst>
                                      </p:cBhvr>
                                      <p:tavLst>
                                        <p:tav tm="0">
                                          <p:val>
                                            <p:strVal val="0-#ppt_w/2"/>
                                          </p:val>
                                        </p:tav>
                                        <p:tav tm="100000">
                                          <p:val>
                                            <p:strVal val="#ppt_x"/>
                                          </p:val>
                                        </p:tav>
                                      </p:tavLst>
                                    </p:anim>
                                    <p:anim calcmode="lin" valueType="num">
                                      <p:cBhvr additive="base">
                                        <p:cTn id="44" dur="500" fill="hold"/>
                                        <p:tgtEl>
                                          <p:spTgt spid="6145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61454"/>
                                        </p:tgtEl>
                                        <p:attrNameLst>
                                          <p:attrName>style.visibility</p:attrName>
                                        </p:attrNameLst>
                                      </p:cBhvr>
                                      <p:to>
                                        <p:strVal val="visible"/>
                                      </p:to>
                                    </p:set>
                                    <p:anim calcmode="lin" valueType="num">
                                      <p:cBhvr additive="base">
                                        <p:cTn id="49" dur="500" fill="hold"/>
                                        <p:tgtEl>
                                          <p:spTgt spid="61454"/>
                                        </p:tgtEl>
                                        <p:attrNameLst>
                                          <p:attrName>ppt_x</p:attrName>
                                        </p:attrNameLst>
                                      </p:cBhvr>
                                      <p:tavLst>
                                        <p:tav tm="0">
                                          <p:val>
                                            <p:strVal val="0-#ppt_w/2"/>
                                          </p:val>
                                        </p:tav>
                                        <p:tav tm="100000">
                                          <p:val>
                                            <p:strVal val="#ppt_x"/>
                                          </p:val>
                                        </p:tav>
                                      </p:tavLst>
                                    </p:anim>
                                    <p:anim calcmode="lin" valueType="num">
                                      <p:cBhvr additive="base">
                                        <p:cTn id="50" dur="500" fill="hold"/>
                                        <p:tgtEl>
                                          <p:spTgt spid="61454"/>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61455"/>
                                        </p:tgtEl>
                                        <p:attrNameLst>
                                          <p:attrName>style.visibility</p:attrName>
                                        </p:attrNameLst>
                                      </p:cBhvr>
                                      <p:to>
                                        <p:strVal val="visible"/>
                                      </p:to>
                                    </p:set>
                                    <p:anim calcmode="lin" valueType="num">
                                      <p:cBhvr additive="base">
                                        <p:cTn id="55" dur="500" fill="hold"/>
                                        <p:tgtEl>
                                          <p:spTgt spid="61455"/>
                                        </p:tgtEl>
                                        <p:attrNameLst>
                                          <p:attrName>ppt_x</p:attrName>
                                        </p:attrNameLst>
                                      </p:cBhvr>
                                      <p:tavLst>
                                        <p:tav tm="0">
                                          <p:val>
                                            <p:strVal val="0-#ppt_w/2"/>
                                          </p:val>
                                        </p:tav>
                                        <p:tav tm="100000">
                                          <p:val>
                                            <p:strVal val="#ppt_x"/>
                                          </p:val>
                                        </p:tav>
                                      </p:tavLst>
                                    </p:anim>
                                    <p:anim calcmode="lin" valueType="num">
                                      <p:cBhvr additive="base">
                                        <p:cTn id="56" dur="500" fill="hold"/>
                                        <p:tgtEl>
                                          <p:spTgt spid="6145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61456"/>
                                        </p:tgtEl>
                                        <p:attrNameLst>
                                          <p:attrName>style.visibility</p:attrName>
                                        </p:attrNameLst>
                                      </p:cBhvr>
                                      <p:to>
                                        <p:strVal val="visible"/>
                                      </p:to>
                                    </p:set>
                                    <p:anim calcmode="lin" valueType="num">
                                      <p:cBhvr additive="base">
                                        <p:cTn id="61" dur="500" fill="hold"/>
                                        <p:tgtEl>
                                          <p:spTgt spid="61456"/>
                                        </p:tgtEl>
                                        <p:attrNameLst>
                                          <p:attrName>ppt_x</p:attrName>
                                        </p:attrNameLst>
                                      </p:cBhvr>
                                      <p:tavLst>
                                        <p:tav tm="0">
                                          <p:val>
                                            <p:strVal val="0-#ppt_w/2"/>
                                          </p:val>
                                        </p:tav>
                                        <p:tav tm="100000">
                                          <p:val>
                                            <p:strVal val="#ppt_x"/>
                                          </p:val>
                                        </p:tav>
                                      </p:tavLst>
                                    </p:anim>
                                    <p:anim calcmode="lin" valueType="num">
                                      <p:cBhvr additive="base">
                                        <p:cTn id="62" dur="500" fill="hold"/>
                                        <p:tgtEl>
                                          <p:spTgt spid="614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14">
            <a:extLst>
              <a:ext uri="{FF2B5EF4-FFF2-40B4-BE49-F238E27FC236}">
                <a16:creationId xmlns:a16="http://schemas.microsoft.com/office/drawing/2014/main" id="{D72C4526-65C8-49C3-BF5A-7E0EB7B69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124201"/>
            <a:ext cx="45720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7" name="Object 3">
            <a:extLst>
              <a:ext uri="{FF2B5EF4-FFF2-40B4-BE49-F238E27FC236}">
                <a16:creationId xmlns:a16="http://schemas.microsoft.com/office/drawing/2014/main" id="{C3318D59-D94F-45FB-B9D2-C1B1EA9E4D9E}"/>
              </a:ext>
            </a:extLst>
          </p:cNvPr>
          <p:cNvGraphicFramePr>
            <a:graphicFrameLocks noChangeAspect="1"/>
          </p:cNvGraphicFramePr>
          <p:nvPr/>
        </p:nvGraphicFramePr>
        <p:xfrm>
          <a:off x="2438401" y="838200"/>
          <a:ext cx="5756275" cy="908050"/>
        </p:xfrm>
        <a:graphic>
          <a:graphicData uri="http://schemas.openxmlformats.org/presentationml/2006/ole">
            <mc:AlternateContent xmlns:mc="http://schemas.openxmlformats.org/markup-compatibility/2006">
              <mc:Choice xmlns:v="urn:schemas-microsoft-com:vml" Requires="v">
                <p:oleObj r:id="rId3" imgW="2641600" imgH="419100" progId="Equation.3">
                  <p:embed/>
                </p:oleObj>
              </mc:Choice>
              <mc:Fallback>
                <p:oleObj r:id="rId3" imgW="2641600" imgH="419100" progId="Equation.3">
                  <p:embed/>
                  <p:pic>
                    <p:nvPicPr>
                      <p:cNvPr id="62467" name="Object 3">
                        <a:extLst>
                          <a:ext uri="{FF2B5EF4-FFF2-40B4-BE49-F238E27FC236}">
                            <a16:creationId xmlns:a16="http://schemas.microsoft.com/office/drawing/2014/main" id="{C3318D59-D94F-45FB-B9D2-C1B1EA9E4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838200"/>
                        <a:ext cx="57562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68" name="Object 4">
            <a:extLst>
              <a:ext uri="{FF2B5EF4-FFF2-40B4-BE49-F238E27FC236}">
                <a16:creationId xmlns:a16="http://schemas.microsoft.com/office/drawing/2014/main" id="{3784D449-56F3-4DF9-BAFC-648A16258718}"/>
              </a:ext>
            </a:extLst>
          </p:cNvPr>
          <p:cNvGraphicFramePr>
            <a:graphicFrameLocks noChangeAspect="1"/>
          </p:cNvGraphicFramePr>
          <p:nvPr/>
        </p:nvGraphicFramePr>
        <p:xfrm>
          <a:off x="2362200" y="2209801"/>
          <a:ext cx="5422900" cy="855663"/>
        </p:xfrm>
        <a:graphic>
          <a:graphicData uri="http://schemas.openxmlformats.org/presentationml/2006/ole">
            <mc:AlternateContent xmlns:mc="http://schemas.openxmlformats.org/markup-compatibility/2006">
              <mc:Choice xmlns:v="urn:schemas-microsoft-com:vml" Requires="v">
                <p:oleObj r:id="rId5" imgW="2641600" imgH="419100" progId="Equation.3">
                  <p:embed/>
                </p:oleObj>
              </mc:Choice>
              <mc:Fallback>
                <p:oleObj r:id="rId5" imgW="2641600" imgH="419100" progId="Equation.3">
                  <p:embed/>
                  <p:pic>
                    <p:nvPicPr>
                      <p:cNvPr id="62468" name="Object 4">
                        <a:extLst>
                          <a:ext uri="{FF2B5EF4-FFF2-40B4-BE49-F238E27FC236}">
                            <a16:creationId xmlns:a16="http://schemas.microsoft.com/office/drawing/2014/main" id="{3784D449-56F3-4DF9-BAFC-648A162587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209801"/>
                        <a:ext cx="54229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9" name="Text Box 5">
            <a:extLst>
              <a:ext uri="{FF2B5EF4-FFF2-40B4-BE49-F238E27FC236}">
                <a16:creationId xmlns:a16="http://schemas.microsoft.com/office/drawing/2014/main" id="{4ED6E759-D9C4-41DA-AC31-71ECACE8A5AF}"/>
              </a:ext>
            </a:extLst>
          </p:cNvPr>
          <p:cNvSpPr txBox="1">
            <a:spLocks noChangeArrowheads="1"/>
          </p:cNvSpPr>
          <p:nvPr/>
        </p:nvSpPr>
        <p:spPr bwMode="auto">
          <a:xfrm>
            <a:off x="2286000" y="175260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或者，如果场点P再满足远场条件的话，有</a:t>
            </a:r>
            <a:r>
              <a:rPr lang="zh-CN" altLang="zh-CN" sz="2400">
                <a:latin typeface="Times New Roman" panose="02020603050405020304" pitchFamily="18" charset="0"/>
              </a:rPr>
              <a:t> </a:t>
            </a:r>
          </a:p>
        </p:txBody>
      </p:sp>
      <p:sp>
        <p:nvSpPr>
          <p:cNvPr id="62470" name="Text Box 6">
            <a:extLst>
              <a:ext uri="{FF2B5EF4-FFF2-40B4-BE49-F238E27FC236}">
                <a16:creationId xmlns:a16="http://schemas.microsoft.com/office/drawing/2014/main" id="{EDED4227-05D4-4F35-B939-B5F87F7E4A6F}"/>
              </a:ext>
            </a:extLst>
          </p:cNvPr>
          <p:cNvSpPr txBox="1">
            <a:spLocks noChangeArrowheads="1"/>
          </p:cNvSpPr>
          <p:nvPr/>
        </p:nvSpPr>
        <p:spPr bwMode="auto">
          <a:xfrm>
            <a:off x="2667000" y="457200"/>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宋体" panose="02010600030101010101" pitchFamily="2" charset="-122"/>
              </a:rPr>
              <a:t>如果物点Q再满足远场条件的话，有</a:t>
            </a:r>
            <a:r>
              <a:rPr lang="zh-CN" altLang="zh-CN" sz="2400">
                <a:latin typeface="Times New Roman" panose="02020603050405020304" pitchFamily="18" charset="0"/>
              </a:rPr>
              <a:t> </a:t>
            </a:r>
          </a:p>
        </p:txBody>
      </p:sp>
      <p:sp>
        <p:nvSpPr>
          <p:cNvPr id="62471" name="Text Box 7">
            <a:extLst>
              <a:ext uri="{FF2B5EF4-FFF2-40B4-BE49-F238E27FC236}">
                <a16:creationId xmlns:a16="http://schemas.microsoft.com/office/drawing/2014/main" id="{A00AB454-D613-4EDB-96EF-78F5F6E502BF}"/>
              </a:ext>
            </a:extLst>
          </p:cNvPr>
          <p:cNvSpPr txBox="1">
            <a:spLocks noChangeArrowheads="1"/>
          </p:cNvSpPr>
          <p:nvPr/>
        </p:nvSpPr>
        <p:spPr bwMode="auto">
          <a:xfrm>
            <a:off x="8001000" y="2133601"/>
            <a:ext cx="2057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振幅和相位都变为平面波</a:t>
            </a:r>
          </a:p>
        </p:txBody>
      </p:sp>
      <p:sp>
        <p:nvSpPr>
          <p:cNvPr id="62472" name="Text Box 8">
            <a:extLst>
              <a:ext uri="{FF2B5EF4-FFF2-40B4-BE49-F238E27FC236}">
                <a16:creationId xmlns:a16="http://schemas.microsoft.com/office/drawing/2014/main" id="{84A64173-6DE6-4665-9D8A-4483B1439E90}"/>
              </a:ext>
            </a:extLst>
          </p:cNvPr>
          <p:cNvSpPr txBox="1">
            <a:spLocks noChangeArrowheads="1"/>
          </p:cNvSpPr>
          <p:nvPr/>
        </p:nvSpPr>
        <p:spPr bwMode="auto">
          <a:xfrm>
            <a:off x="6705600" y="320040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入射平面波的波矢为</a:t>
            </a:r>
          </a:p>
        </p:txBody>
      </p:sp>
      <p:graphicFrame>
        <p:nvGraphicFramePr>
          <p:cNvPr id="62473" name="Object 9">
            <a:extLst>
              <a:ext uri="{FF2B5EF4-FFF2-40B4-BE49-F238E27FC236}">
                <a16:creationId xmlns:a16="http://schemas.microsoft.com/office/drawing/2014/main" id="{074B43E1-E899-443C-87C5-B89ADD253590}"/>
              </a:ext>
            </a:extLst>
          </p:cNvPr>
          <p:cNvGraphicFramePr>
            <a:graphicFrameLocks noChangeAspect="1"/>
          </p:cNvGraphicFramePr>
          <p:nvPr/>
        </p:nvGraphicFramePr>
        <p:xfrm>
          <a:off x="6477000" y="4267201"/>
          <a:ext cx="1487488" cy="803275"/>
        </p:xfrm>
        <a:graphic>
          <a:graphicData uri="http://schemas.openxmlformats.org/presentationml/2006/ole">
            <mc:AlternateContent xmlns:mc="http://schemas.openxmlformats.org/markup-compatibility/2006">
              <mc:Choice xmlns:v="urn:schemas-microsoft-com:vml" Requires="v">
                <p:oleObj r:id="rId7" imgW="723900" imgH="393700" progId="Equation.3">
                  <p:embed/>
                </p:oleObj>
              </mc:Choice>
              <mc:Fallback>
                <p:oleObj r:id="rId7" imgW="723900" imgH="393700" progId="Equation.3">
                  <p:embed/>
                  <p:pic>
                    <p:nvPicPr>
                      <p:cNvPr id="62473" name="Object 9">
                        <a:extLst>
                          <a:ext uri="{FF2B5EF4-FFF2-40B4-BE49-F238E27FC236}">
                            <a16:creationId xmlns:a16="http://schemas.microsoft.com/office/drawing/2014/main" id="{074B43E1-E899-443C-87C5-B89ADD2535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4267201"/>
                        <a:ext cx="14874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4" name="Object 10">
            <a:extLst>
              <a:ext uri="{FF2B5EF4-FFF2-40B4-BE49-F238E27FC236}">
                <a16:creationId xmlns:a16="http://schemas.microsoft.com/office/drawing/2014/main" id="{31672FE3-663A-4F3F-A2E9-F81F37591853}"/>
              </a:ext>
            </a:extLst>
          </p:cNvPr>
          <p:cNvGraphicFramePr>
            <a:graphicFrameLocks noChangeAspect="1"/>
          </p:cNvGraphicFramePr>
          <p:nvPr/>
        </p:nvGraphicFramePr>
        <p:xfrm>
          <a:off x="8442326" y="4267201"/>
          <a:ext cx="1539875" cy="803275"/>
        </p:xfrm>
        <a:graphic>
          <a:graphicData uri="http://schemas.openxmlformats.org/presentationml/2006/ole">
            <mc:AlternateContent xmlns:mc="http://schemas.openxmlformats.org/markup-compatibility/2006">
              <mc:Choice xmlns:v="urn:schemas-microsoft-com:vml" Requires="v">
                <p:oleObj r:id="rId9" imgW="749300" imgH="393700" progId="Equation.3">
                  <p:embed/>
                </p:oleObj>
              </mc:Choice>
              <mc:Fallback>
                <p:oleObj r:id="rId9" imgW="749300" imgH="393700" progId="Equation.3">
                  <p:embed/>
                  <p:pic>
                    <p:nvPicPr>
                      <p:cNvPr id="62474" name="Object 10">
                        <a:extLst>
                          <a:ext uri="{FF2B5EF4-FFF2-40B4-BE49-F238E27FC236}">
                            <a16:creationId xmlns:a16="http://schemas.microsoft.com/office/drawing/2014/main" id="{31672FE3-663A-4F3F-A2E9-F81F375918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2326" y="4267201"/>
                        <a:ext cx="15398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5" name="Object 11">
            <a:extLst>
              <a:ext uri="{FF2B5EF4-FFF2-40B4-BE49-F238E27FC236}">
                <a16:creationId xmlns:a16="http://schemas.microsoft.com/office/drawing/2014/main" id="{E72710CA-AD4D-46AA-988A-ED089E16DAD0}"/>
              </a:ext>
            </a:extLst>
          </p:cNvPr>
          <p:cNvGraphicFramePr>
            <a:graphicFrameLocks noChangeAspect="1"/>
          </p:cNvGraphicFramePr>
          <p:nvPr/>
        </p:nvGraphicFramePr>
        <p:xfrm>
          <a:off x="6477000" y="3463926"/>
          <a:ext cx="1487488" cy="803275"/>
        </p:xfrm>
        <a:graphic>
          <a:graphicData uri="http://schemas.openxmlformats.org/presentationml/2006/ole">
            <mc:AlternateContent xmlns:mc="http://schemas.openxmlformats.org/markup-compatibility/2006">
              <mc:Choice xmlns:v="urn:schemas-microsoft-com:vml" Requires="v">
                <p:oleObj r:id="rId11" imgW="723900" imgH="393700" progId="Equation.3">
                  <p:embed/>
                </p:oleObj>
              </mc:Choice>
              <mc:Fallback>
                <p:oleObj r:id="rId11" imgW="723900" imgH="393700" progId="Equation.3">
                  <p:embed/>
                  <p:pic>
                    <p:nvPicPr>
                      <p:cNvPr id="62475" name="Object 11">
                        <a:extLst>
                          <a:ext uri="{FF2B5EF4-FFF2-40B4-BE49-F238E27FC236}">
                            <a16:creationId xmlns:a16="http://schemas.microsoft.com/office/drawing/2014/main" id="{E72710CA-AD4D-46AA-988A-ED089E16D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3463926"/>
                        <a:ext cx="148748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6" name="Object 12">
            <a:extLst>
              <a:ext uri="{FF2B5EF4-FFF2-40B4-BE49-F238E27FC236}">
                <a16:creationId xmlns:a16="http://schemas.microsoft.com/office/drawing/2014/main" id="{D9323659-2865-4345-B258-516F7299721A}"/>
              </a:ext>
            </a:extLst>
          </p:cNvPr>
          <p:cNvGraphicFramePr>
            <a:graphicFrameLocks noChangeAspect="1"/>
          </p:cNvGraphicFramePr>
          <p:nvPr/>
        </p:nvGraphicFramePr>
        <p:xfrm>
          <a:off x="8442326" y="3463926"/>
          <a:ext cx="1539875" cy="803275"/>
        </p:xfrm>
        <a:graphic>
          <a:graphicData uri="http://schemas.openxmlformats.org/presentationml/2006/ole">
            <mc:AlternateContent xmlns:mc="http://schemas.openxmlformats.org/markup-compatibility/2006">
              <mc:Choice xmlns:v="urn:schemas-microsoft-com:vml" Requires="v">
                <p:oleObj r:id="rId13" imgW="749300" imgH="393700" progId="Equation.3">
                  <p:embed/>
                </p:oleObj>
              </mc:Choice>
              <mc:Fallback>
                <p:oleObj r:id="rId13" imgW="749300" imgH="393700" progId="Equation.3">
                  <p:embed/>
                  <p:pic>
                    <p:nvPicPr>
                      <p:cNvPr id="62476" name="Object 12">
                        <a:extLst>
                          <a:ext uri="{FF2B5EF4-FFF2-40B4-BE49-F238E27FC236}">
                            <a16:creationId xmlns:a16="http://schemas.microsoft.com/office/drawing/2014/main" id="{D9323659-2865-4345-B258-516F729972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42326" y="3463926"/>
                        <a:ext cx="15398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7" name="Text Box 13">
            <a:extLst>
              <a:ext uri="{FF2B5EF4-FFF2-40B4-BE49-F238E27FC236}">
                <a16:creationId xmlns:a16="http://schemas.microsoft.com/office/drawing/2014/main" id="{4A3971DC-14B2-47AF-BA32-B2D057106BFE}"/>
              </a:ext>
            </a:extLst>
          </p:cNvPr>
          <p:cNvSpPr txBox="1">
            <a:spLocks noChangeArrowheads="1"/>
          </p:cNvSpPr>
          <p:nvPr/>
        </p:nvSpPr>
        <p:spPr bwMode="auto">
          <a:xfrm>
            <a:off x="6553200" y="52578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400">
                <a:latin typeface="Times New Roman" panose="02020603050405020304" pitchFamily="18" charset="0"/>
              </a:rPr>
              <a:t>沿着QO’方向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500" fill="hold"/>
                                        <p:tgtEl>
                                          <p:spTgt spid="62469"/>
                                        </p:tgtEl>
                                        <p:attrNameLst>
                                          <p:attrName>ppt_x</p:attrName>
                                        </p:attrNameLst>
                                      </p:cBhvr>
                                      <p:tavLst>
                                        <p:tav tm="0">
                                          <p:val>
                                            <p:strVal val="0-#ppt_w/2"/>
                                          </p:val>
                                        </p:tav>
                                        <p:tav tm="100000">
                                          <p:val>
                                            <p:strVal val="#ppt_x"/>
                                          </p:val>
                                        </p:tav>
                                      </p:tavLst>
                                    </p:anim>
                                    <p:anim calcmode="lin" valueType="num">
                                      <p:cBhvr additive="base">
                                        <p:cTn id="8"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0-#ppt_w/2"/>
                                          </p:val>
                                        </p:tav>
                                        <p:tav tm="100000">
                                          <p:val>
                                            <p:strVal val="#ppt_x"/>
                                          </p:val>
                                        </p:tav>
                                      </p:tavLst>
                                    </p:anim>
                                    <p:anim calcmode="lin" valueType="num">
                                      <p:cBhvr additive="base">
                                        <p:cTn id="14" dur="500" fill="hold"/>
                                        <p:tgtEl>
                                          <p:spTgt spid="624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2473"/>
                                        </p:tgtEl>
                                        <p:attrNameLst>
                                          <p:attrName>style.visibility</p:attrName>
                                        </p:attrNameLst>
                                      </p:cBhvr>
                                      <p:to>
                                        <p:strVal val="visible"/>
                                      </p:to>
                                    </p:set>
                                    <p:anim calcmode="lin" valueType="num">
                                      <p:cBhvr additive="base">
                                        <p:cTn id="19" dur="500" fill="hold"/>
                                        <p:tgtEl>
                                          <p:spTgt spid="62473"/>
                                        </p:tgtEl>
                                        <p:attrNameLst>
                                          <p:attrName>ppt_x</p:attrName>
                                        </p:attrNameLst>
                                      </p:cBhvr>
                                      <p:tavLst>
                                        <p:tav tm="0">
                                          <p:val>
                                            <p:strVal val="0-#ppt_w/2"/>
                                          </p:val>
                                        </p:tav>
                                        <p:tav tm="100000">
                                          <p:val>
                                            <p:strVal val="#ppt_x"/>
                                          </p:val>
                                        </p:tav>
                                      </p:tavLst>
                                    </p:anim>
                                    <p:anim calcmode="lin" valueType="num">
                                      <p:cBhvr additive="base">
                                        <p:cTn id="20" dur="500" fill="hold"/>
                                        <p:tgtEl>
                                          <p:spTgt spid="624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2474"/>
                                        </p:tgtEl>
                                        <p:attrNameLst>
                                          <p:attrName>style.visibility</p:attrName>
                                        </p:attrNameLst>
                                      </p:cBhvr>
                                      <p:to>
                                        <p:strVal val="visible"/>
                                      </p:to>
                                    </p:set>
                                    <p:anim calcmode="lin" valueType="num">
                                      <p:cBhvr additive="base">
                                        <p:cTn id="25" dur="500" fill="hold"/>
                                        <p:tgtEl>
                                          <p:spTgt spid="62474"/>
                                        </p:tgtEl>
                                        <p:attrNameLst>
                                          <p:attrName>ppt_x</p:attrName>
                                        </p:attrNameLst>
                                      </p:cBhvr>
                                      <p:tavLst>
                                        <p:tav tm="0">
                                          <p:val>
                                            <p:strVal val="0-#ppt_w/2"/>
                                          </p:val>
                                        </p:tav>
                                        <p:tav tm="100000">
                                          <p:val>
                                            <p:strVal val="#ppt_x"/>
                                          </p:val>
                                        </p:tav>
                                      </p:tavLst>
                                    </p:anim>
                                    <p:anim calcmode="lin" valueType="num">
                                      <p:cBhvr additive="base">
                                        <p:cTn id="26" dur="500" fill="hold"/>
                                        <p:tgtEl>
                                          <p:spTgt spid="6247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2475"/>
                                        </p:tgtEl>
                                        <p:attrNameLst>
                                          <p:attrName>style.visibility</p:attrName>
                                        </p:attrNameLst>
                                      </p:cBhvr>
                                      <p:to>
                                        <p:strVal val="visible"/>
                                      </p:to>
                                    </p:set>
                                    <p:anim calcmode="lin" valueType="num">
                                      <p:cBhvr additive="base">
                                        <p:cTn id="31" dur="500" fill="hold"/>
                                        <p:tgtEl>
                                          <p:spTgt spid="62475"/>
                                        </p:tgtEl>
                                        <p:attrNameLst>
                                          <p:attrName>ppt_x</p:attrName>
                                        </p:attrNameLst>
                                      </p:cBhvr>
                                      <p:tavLst>
                                        <p:tav tm="0">
                                          <p:val>
                                            <p:strVal val="0-#ppt_w/2"/>
                                          </p:val>
                                        </p:tav>
                                        <p:tav tm="100000">
                                          <p:val>
                                            <p:strVal val="#ppt_x"/>
                                          </p:val>
                                        </p:tav>
                                      </p:tavLst>
                                    </p:anim>
                                    <p:anim calcmode="lin" valueType="num">
                                      <p:cBhvr additive="base">
                                        <p:cTn id="32" dur="500" fill="hold"/>
                                        <p:tgtEl>
                                          <p:spTgt spid="6247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62476"/>
                                        </p:tgtEl>
                                        <p:attrNameLst>
                                          <p:attrName>style.visibility</p:attrName>
                                        </p:attrNameLst>
                                      </p:cBhvr>
                                      <p:to>
                                        <p:strVal val="visible"/>
                                      </p:to>
                                    </p:set>
                                    <p:anim calcmode="lin" valueType="num">
                                      <p:cBhvr additive="base">
                                        <p:cTn id="37" dur="500" fill="hold"/>
                                        <p:tgtEl>
                                          <p:spTgt spid="62476"/>
                                        </p:tgtEl>
                                        <p:attrNameLst>
                                          <p:attrName>ppt_x</p:attrName>
                                        </p:attrNameLst>
                                      </p:cBhvr>
                                      <p:tavLst>
                                        <p:tav tm="0">
                                          <p:val>
                                            <p:strVal val="0-#ppt_w/2"/>
                                          </p:val>
                                        </p:tav>
                                        <p:tav tm="100000">
                                          <p:val>
                                            <p:strVal val="#ppt_x"/>
                                          </p:val>
                                        </p:tav>
                                      </p:tavLst>
                                    </p:anim>
                                    <p:anim calcmode="lin" valueType="num">
                                      <p:cBhvr additive="base">
                                        <p:cTn id="38" dur="500" fill="hold"/>
                                        <p:tgtEl>
                                          <p:spTgt spid="6247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2470"/>
                                        </p:tgtEl>
                                        <p:attrNameLst>
                                          <p:attrName>style.visibility</p:attrName>
                                        </p:attrNameLst>
                                      </p:cBhvr>
                                      <p:to>
                                        <p:strVal val="visible"/>
                                      </p:to>
                                    </p:set>
                                    <p:anim calcmode="lin" valueType="num">
                                      <p:cBhvr additive="base">
                                        <p:cTn id="43" dur="500" fill="hold"/>
                                        <p:tgtEl>
                                          <p:spTgt spid="62470"/>
                                        </p:tgtEl>
                                        <p:attrNameLst>
                                          <p:attrName>ppt_x</p:attrName>
                                        </p:attrNameLst>
                                      </p:cBhvr>
                                      <p:tavLst>
                                        <p:tav tm="0">
                                          <p:val>
                                            <p:strVal val="0-#ppt_w/2"/>
                                          </p:val>
                                        </p:tav>
                                        <p:tav tm="100000">
                                          <p:val>
                                            <p:strVal val="#ppt_x"/>
                                          </p:val>
                                        </p:tav>
                                      </p:tavLst>
                                    </p:anim>
                                    <p:anim calcmode="lin" valueType="num">
                                      <p:cBhvr additive="base">
                                        <p:cTn id="44" dur="500" fill="hold"/>
                                        <p:tgtEl>
                                          <p:spTgt spid="6247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62467"/>
                                        </p:tgtEl>
                                        <p:attrNameLst>
                                          <p:attrName>style.visibility</p:attrName>
                                        </p:attrNameLst>
                                      </p:cBhvr>
                                      <p:to>
                                        <p:strVal val="visible"/>
                                      </p:to>
                                    </p:set>
                                    <p:anim calcmode="lin" valueType="num">
                                      <p:cBhvr additive="base">
                                        <p:cTn id="49" dur="500" fill="hold"/>
                                        <p:tgtEl>
                                          <p:spTgt spid="62467"/>
                                        </p:tgtEl>
                                        <p:attrNameLst>
                                          <p:attrName>ppt_x</p:attrName>
                                        </p:attrNameLst>
                                      </p:cBhvr>
                                      <p:tavLst>
                                        <p:tav tm="0">
                                          <p:val>
                                            <p:strVal val="0-#ppt_w/2"/>
                                          </p:val>
                                        </p:tav>
                                        <p:tav tm="100000">
                                          <p:val>
                                            <p:strVal val="#ppt_x"/>
                                          </p:val>
                                        </p:tav>
                                      </p:tavLst>
                                    </p:anim>
                                    <p:anim calcmode="lin" valueType="num">
                                      <p:cBhvr additive="base">
                                        <p:cTn id="50" dur="500" fill="hold"/>
                                        <p:tgtEl>
                                          <p:spTgt spid="624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utoUpdateAnimBg="0"/>
      <p:bldP spid="6247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4440238" y="161925"/>
            <a:ext cx="420339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4000" b="1" dirty="0" err="1">
                <a:solidFill>
                  <a:srgbClr val="FF0000"/>
                </a:solidFill>
                <a:latin typeface="Arial" panose="020B0604020202020204" pitchFamily="34" charset="0"/>
                <a:ea typeface="+mj-ea"/>
                <a:cs typeface="Arial" panose="020B0604020202020204" pitchFamily="34" charset="0"/>
              </a:rPr>
              <a:t>Gaussion</a:t>
            </a:r>
            <a:r>
              <a:rPr lang="en-US" altLang="zh-CN" sz="4000" b="1" dirty="0">
                <a:solidFill>
                  <a:srgbClr val="FF0000"/>
                </a:solidFill>
                <a:latin typeface="Arial" panose="020B0604020202020204" pitchFamily="34" charset="0"/>
                <a:ea typeface="+mj-ea"/>
                <a:cs typeface="Arial" panose="020B0604020202020204" pitchFamily="34" charset="0"/>
              </a:rPr>
              <a:t> waves</a:t>
            </a:r>
          </a:p>
        </p:txBody>
      </p:sp>
      <p:graphicFrame>
        <p:nvGraphicFramePr>
          <p:cNvPr id="16387" name="Object 3"/>
          <p:cNvGraphicFramePr>
            <a:graphicFrameLocks noChangeAspect="1"/>
          </p:cNvGraphicFramePr>
          <p:nvPr/>
        </p:nvGraphicFramePr>
        <p:xfrm>
          <a:off x="1852613" y="1887538"/>
          <a:ext cx="8301321" cy="1174750"/>
        </p:xfrm>
        <a:graphic>
          <a:graphicData uri="http://schemas.openxmlformats.org/presentationml/2006/ole">
            <mc:AlternateContent xmlns:mc="http://schemas.openxmlformats.org/markup-compatibility/2006">
              <mc:Choice xmlns:v="urn:schemas-microsoft-com:vml" Requires="v">
                <p:oleObj name="Equation" r:id="rId3" imgW="3162240" imgH="457200" progId="Equation.DSMT4">
                  <p:embed/>
                </p:oleObj>
              </mc:Choice>
              <mc:Fallback>
                <p:oleObj name="Equation" r:id="rId3" imgW="3162240" imgH="457200" progId="Equation.DSMT4">
                  <p:embed/>
                  <p:pic>
                    <p:nvPicPr>
                      <p:cNvPr id="16387" name="Object 3"/>
                      <p:cNvPicPr>
                        <a:picLocks noChangeAspect="1" noChangeArrowheads="1"/>
                      </p:cNvPicPr>
                      <p:nvPr/>
                    </p:nvPicPr>
                    <p:blipFill>
                      <a:blip r:embed="rId4"/>
                      <a:srcRect/>
                      <a:stretch>
                        <a:fillRect/>
                      </a:stretch>
                    </p:blipFill>
                    <p:spPr bwMode="auto">
                      <a:xfrm>
                        <a:off x="1852613" y="1887538"/>
                        <a:ext cx="8301321" cy="1174750"/>
                      </a:xfrm>
                      <a:prstGeom prst="rect">
                        <a:avLst/>
                      </a:prstGeom>
                      <a:noFill/>
                      <a:ln>
                        <a:noFill/>
                      </a:ln>
                      <a:effectLst/>
                    </p:spPr>
                  </p:pic>
                </p:oleObj>
              </mc:Fallback>
            </mc:AlternateContent>
          </a:graphicData>
        </a:graphic>
      </p:graphicFrame>
      <p:graphicFrame>
        <p:nvGraphicFramePr>
          <p:cNvPr id="16388" name="Object 4"/>
          <p:cNvGraphicFramePr>
            <a:graphicFrameLocks noChangeAspect="1"/>
          </p:cNvGraphicFramePr>
          <p:nvPr/>
        </p:nvGraphicFramePr>
        <p:xfrm>
          <a:off x="1792288" y="3079750"/>
          <a:ext cx="6573790" cy="1066800"/>
        </p:xfrm>
        <a:graphic>
          <a:graphicData uri="http://schemas.openxmlformats.org/presentationml/2006/ole">
            <mc:AlternateContent xmlns:mc="http://schemas.openxmlformats.org/markup-compatibility/2006">
              <mc:Choice xmlns:v="urn:schemas-microsoft-com:vml" Requires="v">
                <p:oleObj name="Equation" r:id="rId5" imgW="2577960" imgH="457200" progId="Equation.DSMT4">
                  <p:embed/>
                </p:oleObj>
              </mc:Choice>
              <mc:Fallback>
                <p:oleObj name="Equation" r:id="rId5" imgW="2577960" imgH="457200" progId="Equation.DSMT4">
                  <p:embed/>
                  <p:pic>
                    <p:nvPicPr>
                      <p:cNvPr id="16388" name="Object 4"/>
                      <p:cNvPicPr>
                        <a:picLocks noChangeAspect="1" noChangeArrowheads="1"/>
                      </p:cNvPicPr>
                      <p:nvPr/>
                    </p:nvPicPr>
                    <p:blipFill>
                      <a:blip r:embed="rId6"/>
                      <a:srcRect/>
                      <a:stretch>
                        <a:fillRect/>
                      </a:stretch>
                    </p:blipFill>
                    <p:spPr bwMode="auto">
                      <a:xfrm>
                        <a:off x="1792288" y="3079750"/>
                        <a:ext cx="6573790" cy="1066800"/>
                      </a:xfrm>
                      <a:prstGeom prst="rect">
                        <a:avLst/>
                      </a:prstGeom>
                      <a:noFill/>
                      <a:ln>
                        <a:noFill/>
                      </a:ln>
                    </p:spPr>
                  </p:pic>
                </p:oleObj>
              </mc:Fallback>
            </mc:AlternateContent>
          </a:graphicData>
        </a:graphic>
      </p:graphicFrame>
      <p:pic>
        <p:nvPicPr>
          <p:cNvPr id="16389" name="Picture 5" descr="扫描0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0185" y="4357687"/>
            <a:ext cx="4785815" cy="235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6774" name="Text Box 6"/>
          <p:cNvSpPr txBox="1">
            <a:spLocks noChangeArrowheads="1"/>
          </p:cNvSpPr>
          <p:nvPr/>
        </p:nvSpPr>
        <p:spPr bwMode="auto">
          <a:xfrm>
            <a:off x="7542214" y="5734050"/>
            <a:ext cx="280193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b="1" i="1" dirty="0">
                <a:solidFill>
                  <a:srgbClr val="FF0000"/>
                </a:solidFill>
                <a:effectLst>
                  <a:outerShdw blurRad="38100" dist="38100" dir="2700000" algn="tl">
                    <a:srgbClr val="FFFFFF"/>
                  </a:outerShdw>
                </a:effectLst>
                <a:latin typeface="Arial" charset="0"/>
              </a:rPr>
              <a:t>Transformation by lens are totally different from the planar wave!!!</a:t>
            </a:r>
          </a:p>
        </p:txBody>
      </p:sp>
      <p:sp>
        <p:nvSpPr>
          <p:cNvPr id="1056777" name="Text Box 9"/>
          <p:cNvSpPr txBox="1">
            <a:spLocks noChangeArrowheads="1"/>
          </p:cNvSpPr>
          <p:nvPr/>
        </p:nvSpPr>
        <p:spPr bwMode="auto">
          <a:xfrm>
            <a:off x="1774825" y="1341438"/>
            <a:ext cx="316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400" b="1">
                <a:effectLst>
                  <a:outerShdw blurRad="38100" dist="38100" dir="2700000" algn="tl">
                    <a:srgbClr val="010199"/>
                  </a:outerShdw>
                </a:effectLst>
                <a:latin typeface="Times New Roman" pitchFamily="18" charset="0"/>
              </a:rPr>
              <a:t>Basic mode (TEM</a:t>
            </a:r>
            <a:r>
              <a:rPr lang="en-US" altLang="zh-CN" sz="2400" b="1" baseline="-25000">
                <a:effectLst>
                  <a:outerShdw blurRad="38100" dist="38100" dir="2700000" algn="tl">
                    <a:srgbClr val="010199"/>
                  </a:outerShdw>
                </a:effectLst>
                <a:latin typeface="Times New Roman" pitchFamily="18" charset="0"/>
              </a:rPr>
              <a:t>00</a:t>
            </a:r>
            <a:r>
              <a:rPr lang="en-US" altLang="zh-CN" sz="2400" b="1">
                <a:effectLst>
                  <a:outerShdw blurRad="38100" dist="38100" dir="2700000" algn="tl">
                    <a:srgbClr val="010199"/>
                  </a:outerShdw>
                </a:effectLst>
                <a:latin typeface="Times New Roman" pitchFamily="18" charset="0"/>
              </a:rPr>
              <a:t>):</a:t>
            </a:r>
          </a:p>
        </p:txBody>
      </p:sp>
      <p:pic>
        <p:nvPicPr>
          <p:cNvPr id="16393"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6225" y="3500438"/>
            <a:ext cx="2376488"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3258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8818" name="Group 2"/>
          <p:cNvGrpSpPr>
            <a:grpSpLocks/>
          </p:cNvGrpSpPr>
          <p:nvPr/>
        </p:nvGrpSpPr>
        <p:grpSpPr bwMode="auto">
          <a:xfrm>
            <a:off x="7104064" y="1052513"/>
            <a:ext cx="3095625" cy="2925762"/>
            <a:chOff x="672" y="1137"/>
            <a:chExt cx="2448" cy="2072"/>
          </a:xfrm>
        </p:grpSpPr>
        <p:pic>
          <p:nvPicPr>
            <p:cNvPr id="184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392"/>
              <a:ext cx="2448" cy="1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3" name="Text Box 4"/>
            <p:cNvSpPr txBox="1">
              <a:spLocks noChangeArrowheads="1"/>
            </p:cNvSpPr>
            <p:nvPr/>
          </p:nvSpPr>
          <p:spPr bwMode="auto">
            <a:xfrm>
              <a:off x="1201" y="2542"/>
              <a:ext cx="42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(1)</a:t>
              </a:r>
            </a:p>
          </p:txBody>
        </p:sp>
        <p:sp>
          <p:nvSpPr>
            <p:cNvPr id="18444" name="Text Box 5"/>
            <p:cNvSpPr txBox="1">
              <a:spLocks noChangeArrowheads="1"/>
            </p:cNvSpPr>
            <p:nvPr/>
          </p:nvSpPr>
          <p:spPr bwMode="auto">
            <a:xfrm>
              <a:off x="1679" y="1137"/>
              <a:ext cx="145"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sp>
          <p:nvSpPr>
            <p:cNvPr id="18445" name="Text Box 6"/>
            <p:cNvSpPr txBox="1">
              <a:spLocks noChangeArrowheads="1"/>
            </p:cNvSpPr>
            <p:nvPr/>
          </p:nvSpPr>
          <p:spPr bwMode="auto">
            <a:xfrm>
              <a:off x="2352" y="1858"/>
              <a:ext cx="145"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grpSp>
      <p:sp>
        <p:nvSpPr>
          <p:cNvPr id="1058823" name="Rectangle 7"/>
          <p:cNvSpPr>
            <a:spLocks noGrp="1" noChangeArrowheads="1"/>
          </p:cNvSpPr>
          <p:nvPr>
            <p:ph type="title"/>
          </p:nvPr>
        </p:nvSpPr>
        <p:spPr>
          <a:xfrm>
            <a:off x="1981200" y="277813"/>
            <a:ext cx="8229600" cy="684212"/>
          </a:xfrm>
        </p:spPr>
        <p:txBody>
          <a:bodyPr>
            <a:normAutofit/>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Higher order modes</a:t>
            </a:r>
          </a:p>
        </p:txBody>
      </p:sp>
      <p:graphicFrame>
        <p:nvGraphicFramePr>
          <p:cNvPr id="1058824" name="Object 8"/>
          <p:cNvGraphicFramePr>
            <a:graphicFrameLocks noChangeAspect="1"/>
          </p:cNvGraphicFramePr>
          <p:nvPr/>
        </p:nvGraphicFramePr>
        <p:xfrm>
          <a:off x="1524000" y="5001273"/>
          <a:ext cx="9421504" cy="1198563"/>
        </p:xfrm>
        <a:graphic>
          <a:graphicData uri="http://schemas.openxmlformats.org/presentationml/2006/ole">
            <mc:AlternateContent xmlns:mc="http://schemas.openxmlformats.org/markup-compatibility/2006">
              <mc:Choice xmlns:v="urn:schemas-microsoft-com:vml" Requires="v">
                <p:oleObj name="Equation" r:id="rId3" imgW="4825800" imgH="571320" progId="Equation.DSMT4">
                  <p:embed/>
                </p:oleObj>
              </mc:Choice>
              <mc:Fallback>
                <p:oleObj name="Equation" r:id="rId3" imgW="4825800" imgH="571320" progId="Equation.DSMT4">
                  <p:embed/>
                  <p:pic>
                    <p:nvPicPr>
                      <p:cNvPr id="1058824" name="Object 8"/>
                      <p:cNvPicPr>
                        <a:picLocks noChangeAspect="1" noChangeArrowheads="1"/>
                      </p:cNvPicPr>
                      <p:nvPr/>
                    </p:nvPicPr>
                    <p:blipFill>
                      <a:blip r:embed="rId4"/>
                      <a:srcRect/>
                      <a:stretch>
                        <a:fillRect/>
                      </a:stretch>
                    </p:blipFill>
                    <p:spPr bwMode="auto">
                      <a:xfrm>
                        <a:off x="1524000" y="5001273"/>
                        <a:ext cx="9421504" cy="1198563"/>
                      </a:xfrm>
                      <a:prstGeom prst="rect">
                        <a:avLst/>
                      </a:prstGeom>
                      <a:noFill/>
                      <a:ln>
                        <a:noFill/>
                      </a:ln>
                    </p:spPr>
                  </p:pic>
                </p:oleObj>
              </mc:Fallback>
            </mc:AlternateContent>
          </a:graphicData>
        </a:graphic>
      </p:graphicFrame>
      <p:sp>
        <p:nvSpPr>
          <p:cNvPr id="18437" name="Rectangle 9"/>
          <p:cNvSpPr>
            <a:spLocks noChangeArrowheads="1"/>
          </p:cNvSpPr>
          <p:nvPr/>
        </p:nvSpPr>
        <p:spPr bwMode="auto">
          <a:xfrm>
            <a:off x="4598988" y="30749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058826" name="Object 10"/>
          <p:cNvGraphicFramePr>
            <a:graphicFrameLocks noChangeAspect="1"/>
          </p:cNvGraphicFramePr>
          <p:nvPr/>
        </p:nvGraphicFramePr>
        <p:xfrm>
          <a:off x="1241947" y="2915960"/>
          <a:ext cx="5649392" cy="1392237"/>
        </p:xfrm>
        <a:graphic>
          <a:graphicData uri="http://schemas.openxmlformats.org/presentationml/2006/ole">
            <mc:AlternateContent xmlns:mc="http://schemas.openxmlformats.org/markup-compatibility/2006">
              <mc:Choice xmlns:v="urn:schemas-microsoft-com:vml" Requires="v">
                <p:oleObj name="Equation" r:id="rId5" imgW="2971800" imgH="711000" progId="Equation.DSMT4">
                  <p:embed/>
                </p:oleObj>
              </mc:Choice>
              <mc:Fallback>
                <p:oleObj name="Equation" r:id="rId5" imgW="2971800" imgH="711000" progId="Equation.DSMT4">
                  <p:embed/>
                  <p:pic>
                    <p:nvPicPr>
                      <p:cNvPr id="1058826" name="Object 10"/>
                      <p:cNvPicPr>
                        <a:picLocks noChangeAspect="1" noChangeArrowheads="1"/>
                      </p:cNvPicPr>
                      <p:nvPr/>
                    </p:nvPicPr>
                    <p:blipFill>
                      <a:blip r:embed="rId6"/>
                      <a:srcRect/>
                      <a:stretch>
                        <a:fillRect/>
                      </a:stretch>
                    </p:blipFill>
                    <p:spPr bwMode="auto">
                      <a:xfrm>
                        <a:off x="1241947" y="2915960"/>
                        <a:ext cx="5649392" cy="1392237"/>
                      </a:xfrm>
                      <a:prstGeom prst="rect">
                        <a:avLst/>
                      </a:prstGeom>
                      <a:noFill/>
                      <a:ln>
                        <a:noFill/>
                      </a:ln>
                    </p:spPr>
                  </p:pic>
                </p:oleObj>
              </mc:Fallback>
            </mc:AlternateContent>
          </a:graphicData>
        </a:graphic>
      </p:graphicFrame>
      <p:sp>
        <p:nvSpPr>
          <p:cNvPr id="18440" name="Rectangle 13"/>
          <p:cNvSpPr>
            <a:spLocks noChangeArrowheads="1"/>
          </p:cNvSpPr>
          <p:nvPr/>
        </p:nvSpPr>
        <p:spPr bwMode="auto">
          <a:xfrm>
            <a:off x="936273" y="1823546"/>
            <a:ext cx="3675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400" b="1"/>
              <a:t>Hermite-Gaussian beam</a:t>
            </a:r>
            <a:endParaRPr lang="de-DE" altLang="zh-CN" sz="2400" b="1"/>
          </a:p>
        </p:txBody>
      </p:sp>
      <p:sp>
        <p:nvSpPr>
          <p:cNvPr id="14"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693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4564063" y="2420939"/>
            <a:ext cx="2971800" cy="2205037"/>
            <a:chOff x="2016" y="2400"/>
            <a:chExt cx="1872" cy="1389"/>
          </a:xfrm>
        </p:grpSpPr>
        <p:pic>
          <p:nvPicPr>
            <p:cNvPr id="194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 y="2400"/>
              <a:ext cx="1872" cy="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72" name="Text Box 4"/>
            <p:cNvSpPr txBox="1">
              <a:spLocks noChangeArrowheads="1"/>
            </p:cNvSpPr>
            <p:nvPr/>
          </p:nvSpPr>
          <p:spPr bwMode="auto">
            <a:xfrm>
              <a:off x="2688" y="2400"/>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(1,0)</a:t>
              </a:r>
            </a:p>
          </p:txBody>
        </p:sp>
      </p:grpSp>
      <p:grpSp>
        <p:nvGrpSpPr>
          <p:cNvPr id="19459" name="Group 5"/>
          <p:cNvGrpSpPr>
            <a:grpSpLocks/>
          </p:cNvGrpSpPr>
          <p:nvPr/>
        </p:nvGrpSpPr>
        <p:grpSpPr bwMode="auto">
          <a:xfrm>
            <a:off x="1627189" y="2420939"/>
            <a:ext cx="2955925" cy="2193925"/>
            <a:chOff x="1008" y="1056"/>
            <a:chExt cx="1862" cy="1382"/>
          </a:xfrm>
        </p:grpSpPr>
        <p:pic>
          <p:nvPicPr>
            <p:cNvPr id="194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1056"/>
              <a:ext cx="1862" cy="1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70" name="Text Box 7"/>
            <p:cNvSpPr txBox="1">
              <a:spLocks noChangeArrowheads="1"/>
            </p:cNvSpPr>
            <p:nvPr/>
          </p:nvSpPr>
          <p:spPr bwMode="auto">
            <a:xfrm>
              <a:off x="1680" y="1152"/>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(0,1)</a:t>
              </a:r>
            </a:p>
          </p:txBody>
        </p:sp>
      </p:grpSp>
      <p:grpSp>
        <p:nvGrpSpPr>
          <p:cNvPr id="19460" name="Group 8"/>
          <p:cNvGrpSpPr>
            <a:grpSpLocks/>
          </p:cNvGrpSpPr>
          <p:nvPr/>
        </p:nvGrpSpPr>
        <p:grpSpPr bwMode="auto">
          <a:xfrm>
            <a:off x="7532689" y="2360614"/>
            <a:ext cx="2955925" cy="2270125"/>
            <a:chOff x="2928" y="1344"/>
            <a:chExt cx="1862" cy="1430"/>
          </a:xfrm>
        </p:grpSpPr>
        <p:pic>
          <p:nvPicPr>
            <p:cNvPr id="1946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392"/>
              <a:ext cx="1862" cy="1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8" name="Text Box 10"/>
            <p:cNvSpPr txBox="1">
              <a:spLocks noChangeArrowheads="1"/>
            </p:cNvSpPr>
            <p:nvPr/>
          </p:nvSpPr>
          <p:spPr bwMode="auto">
            <a:xfrm>
              <a:off x="3552" y="1344"/>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(1,1)</a:t>
              </a:r>
            </a:p>
          </p:txBody>
        </p:sp>
      </p:grpSp>
      <p:grpSp>
        <p:nvGrpSpPr>
          <p:cNvPr id="19461" name="Group 11"/>
          <p:cNvGrpSpPr>
            <a:grpSpLocks/>
          </p:cNvGrpSpPr>
          <p:nvPr/>
        </p:nvGrpSpPr>
        <p:grpSpPr bwMode="auto">
          <a:xfrm>
            <a:off x="2995614" y="155576"/>
            <a:ext cx="2955925" cy="2193925"/>
            <a:chOff x="0" y="2736"/>
            <a:chExt cx="1862" cy="1382"/>
          </a:xfrm>
        </p:grpSpPr>
        <p:pic>
          <p:nvPicPr>
            <p:cNvPr id="1946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36"/>
              <a:ext cx="1862" cy="1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6" name="Text Box 13"/>
            <p:cNvSpPr txBox="1">
              <a:spLocks noChangeArrowheads="1"/>
            </p:cNvSpPr>
            <p:nvPr/>
          </p:nvSpPr>
          <p:spPr bwMode="auto">
            <a:xfrm>
              <a:off x="576" y="2736"/>
              <a:ext cx="4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(0,0)</a:t>
              </a:r>
            </a:p>
          </p:txBody>
        </p:sp>
      </p:grpSp>
      <p:pic>
        <p:nvPicPr>
          <p:cNvPr id="1946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9" y="4664076"/>
            <a:ext cx="2955925"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3" name="Text Box 15"/>
          <p:cNvSpPr txBox="1">
            <a:spLocks noChangeArrowheads="1"/>
          </p:cNvSpPr>
          <p:nvPr/>
        </p:nvSpPr>
        <p:spPr bwMode="auto">
          <a:xfrm>
            <a:off x="7248525" y="4797425"/>
            <a:ext cx="76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(2,1)</a:t>
            </a:r>
          </a:p>
        </p:txBody>
      </p:sp>
      <p:pic>
        <p:nvPicPr>
          <p:cNvPr id="19464" name="Picture 16" descr="Fig3p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4941889"/>
            <a:ext cx="41910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0015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noChangeAspect="1"/>
          </p:cNvGrpSpPr>
          <p:nvPr/>
        </p:nvGrpSpPr>
        <p:grpSpPr bwMode="auto">
          <a:xfrm>
            <a:off x="2222501" y="1585913"/>
            <a:ext cx="7739063" cy="3757612"/>
            <a:chOff x="2357" y="3519"/>
            <a:chExt cx="9419" cy="4572"/>
          </a:xfrm>
        </p:grpSpPr>
        <p:sp>
          <p:nvSpPr>
            <p:cNvPr id="20489" name="AutoShape 3"/>
            <p:cNvSpPr>
              <a:spLocks noChangeAspect="1" noChangeArrowheads="1" noTextEdit="1"/>
            </p:cNvSpPr>
            <p:nvPr/>
          </p:nvSpPr>
          <p:spPr bwMode="auto">
            <a:xfrm>
              <a:off x="2357" y="3519"/>
              <a:ext cx="9419" cy="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0490" name="Picture 4" descr="gau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 y="3519"/>
              <a:ext cx="4275" cy="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5" descr="mes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1" y="3519"/>
              <a:ext cx="4275" cy="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3" name="Text Box 6"/>
          <p:cNvSpPr txBox="1">
            <a:spLocks noChangeArrowheads="1"/>
          </p:cNvSpPr>
          <p:nvPr/>
        </p:nvSpPr>
        <p:spPr bwMode="auto">
          <a:xfrm>
            <a:off x="3567113" y="5537201"/>
            <a:ext cx="178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800"/>
              <a:t>Gaussian beam</a:t>
            </a:r>
          </a:p>
        </p:txBody>
      </p:sp>
      <p:sp>
        <p:nvSpPr>
          <p:cNvPr id="20484" name="Text Box 7"/>
          <p:cNvSpPr txBox="1">
            <a:spLocks noChangeArrowheads="1"/>
          </p:cNvSpPr>
          <p:nvPr/>
        </p:nvSpPr>
        <p:spPr bwMode="auto">
          <a:xfrm>
            <a:off x="8134350" y="5681663"/>
            <a:ext cx="159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800"/>
              <a:t>Flat-top beam</a:t>
            </a:r>
          </a:p>
        </p:txBody>
      </p:sp>
      <p:sp>
        <p:nvSpPr>
          <p:cNvPr id="20485" name="Text Box 8"/>
          <p:cNvSpPr txBox="1">
            <a:spLocks noChangeArrowheads="1"/>
          </p:cNvSpPr>
          <p:nvPr/>
        </p:nvSpPr>
        <p:spPr bwMode="auto">
          <a:xfrm>
            <a:off x="6840538" y="6364288"/>
            <a:ext cx="3536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a:t>Simulation: Erika D’Ambrosio from Caltech</a:t>
            </a:r>
          </a:p>
        </p:txBody>
      </p:sp>
      <p:sp>
        <p:nvSpPr>
          <p:cNvPr id="1060873" name="Text Box 9"/>
          <p:cNvSpPr txBox="1">
            <a:spLocks noChangeArrowheads="1"/>
          </p:cNvSpPr>
          <p:nvPr/>
        </p:nvSpPr>
        <p:spPr bwMode="auto">
          <a:xfrm>
            <a:off x="4353636" y="182563"/>
            <a:ext cx="421063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GB" altLang="zh-CN" sz="4000" b="1" dirty="0">
                <a:solidFill>
                  <a:srgbClr val="FF0000"/>
                </a:solidFill>
                <a:latin typeface="Arial" panose="020B0604020202020204" pitchFamily="34" charset="0"/>
                <a:ea typeface="+mj-ea"/>
                <a:cs typeface="Arial" panose="020B0604020202020204" pitchFamily="34" charset="0"/>
              </a:rPr>
              <a:t>Flat-top beam</a:t>
            </a:r>
          </a:p>
        </p:txBody>
      </p:sp>
      <p:sp>
        <p:nvSpPr>
          <p:cNvPr id="12"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01363"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288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602038" y="31686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latin typeface="Times" panose="02020603050405020304" pitchFamily="18" charset="0"/>
            </a:endParaRPr>
          </a:p>
        </p:txBody>
      </p:sp>
      <p:sp>
        <p:nvSpPr>
          <p:cNvPr id="21507" name="Rectangle 3"/>
          <p:cNvSpPr>
            <a:spLocks noChangeArrowheads="1"/>
          </p:cNvSpPr>
          <p:nvPr/>
        </p:nvSpPr>
        <p:spPr bwMode="auto">
          <a:xfrm>
            <a:off x="3416300" y="25892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latin typeface="Times" panose="02020603050405020304" pitchFamily="18" charset="0"/>
            </a:endParaRPr>
          </a:p>
        </p:txBody>
      </p:sp>
      <p:sp>
        <p:nvSpPr>
          <p:cNvPr id="1061892" name="Rectangle 4"/>
          <p:cNvSpPr>
            <a:spLocks noChangeArrowheads="1"/>
          </p:cNvSpPr>
          <p:nvPr/>
        </p:nvSpPr>
        <p:spPr bwMode="auto">
          <a:xfrm>
            <a:off x="1968908" y="115233"/>
            <a:ext cx="82541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4000" b="1" dirty="0">
                <a:solidFill>
                  <a:srgbClr val="FF0000"/>
                </a:solidFill>
                <a:latin typeface="Arial" panose="020B0604020202020204" pitchFamily="34" charset="0"/>
                <a:ea typeface="+mj-ea"/>
                <a:cs typeface="Arial" panose="020B0604020202020204" pitchFamily="34" charset="0"/>
              </a:rPr>
              <a:t>Bessel and Bessel-Gauss Beams</a:t>
            </a:r>
          </a:p>
        </p:txBody>
      </p:sp>
      <p:sp>
        <p:nvSpPr>
          <p:cNvPr id="21509" name="Rectangle 5"/>
          <p:cNvSpPr>
            <a:spLocks noChangeArrowheads="1"/>
          </p:cNvSpPr>
          <p:nvPr/>
        </p:nvSpPr>
        <p:spPr bwMode="auto">
          <a:xfrm>
            <a:off x="2319338" y="17129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latin typeface="Times" panose="02020603050405020304" pitchFamily="18" charset="0"/>
            </a:endParaRPr>
          </a:p>
        </p:txBody>
      </p:sp>
      <p:sp>
        <p:nvSpPr>
          <p:cNvPr id="1061894" name="Rectangle 6"/>
          <p:cNvSpPr>
            <a:spLocks noChangeArrowheads="1"/>
          </p:cNvSpPr>
          <p:nvPr/>
        </p:nvSpPr>
        <p:spPr bwMode="auto">
          <a:xfrm>
            <a:off x="1524000" y="1557338"/>
            <a:ext cx="468153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a:spcBef>
                <a:spcPct val="20000"/>
              </a:spcBef>
              <a:buClr>
                <a:schemeClr val="hlink"/>
              </a:buClr>
              <a:buSzPct val="75000"/>
              <a:buFont typeface="Wingdings" pitchFamily="2" charset="2"/>
              <a:buChar char="l"/>
              <a:defRPr/>
            </a:pPr>
            <a:r>
              <a:rPr lang="en-US" altLang="zh-CN" sz="2000" b="1">
                <a:effectLst>
                  <a:outerShdw blurRad="38100" dist="38100" dir="2700000" algn="tl">
                    <a:srgbClr val="010199"/>
                  </a:outerShdw>
                </a:effectLst>
                <a:latin typeface="Arial" charset="0"/>
              </a:rPr>
              <a:t>Bessel Beams</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Diffraction-Free</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Not physically realizable (infinite energy)</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Conical phasefronts</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Intensity independent of z (direction of propagation)</a:t>
            </a:r>
          </a:p>
          <a:p>
            <a:pPr marL="742950" lvl="1" indent="-285750">
              <a:spcBef>
                <a:spcPct val="20000"/>
              </a:spcBef>
              <a:buClr>
                <a:schemeClr val="tx2"/>
              </a:buClr>
              <a:buSzPct val="75000"/>
              <a:buFont typeface="Wingdings" pitchFamily="2" charset="2"/>
              <a:buChar char="l"/>
              <a:defRPr/>
            </a:pPr>
            <a:endParaRPr lang="en-US" altLang="zh-CN" sz="2000" b="1">
              <a:effectLst>
                <a:outerShdw blurRad="38100" dist="38100" dir="2700000" algn="tl">
                  <a:srgbClr val="010199"/>
                </a:outerShdw>
              </a:effectLst>
              <a:latin typeface="Arial" charset="0"/>
            </a:endParaRPr>
          </a:p>
          <a:p>
            <a:pPr marL="342900" indent="-342900">
              <a:spcBef>
                <a:spcPct val="20000"/>
              </a:spcBef>
              <a:buClr>
                <a:schemeClr val="hlink"/>
              </a:buClr>
              <a:buSzPct val="75000"/>
              <a:buFont typeface="Wingdings" pitchFamily="2" charset="2"/>
              <a:buChar char="l"/>
              <a:defRPr/>
            </a:pPr>
            <a:r>
              <a:rPr lang="en-US" altLang="zh-CN" b="1">
                <a:effectLst>
                  <a:outerShdw blurRad="38100" dist="38100" dir="2700000" algn="tl">
                    <a:srgbClr val="010199"/>
                  </a:outerShdw>
                </a:effectLst>
                <a:latin typeface="Arial" charset="0"/>
              </a:rPr>
              <a:t>Bessel-Gauss beams</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Finite energy derivative of Bessel Beams</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Physically realizable</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Intensity distribution and phasefronts shape depend on z</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“Nearly” diffraction-free in a finite region</a:t>
            </a:r>
          </a:p>
          <a:p>
            <a:pPr marL="742950" lvl="1" indent="-285750">
              <a:spcBef>
                <a:spcPct val="20000"/>
              </a:spcBef>
              <a:buClr>
                <a:srgbClr val="66FFFF"/>
              </a:buClr>
              <a:buSzPct val="75000"/>
              <a:buFont typeface="Wingdings" pitchFamily="2" charset="2"/>
              <a:buChar char="ü"/>
              <a:defRPr/>
            </a:pPr>
            <a:r>
              <a:rPr lang="en-US" altLang="zh-CN" sz="1600" b="1">
                <a:effectLst>
                  <a:outerShdw blurRad="38100" dist="38100" dir="2700000" algn="tl">
                    <a:srgbClr val="010199"/>
                  </a:outerShdw>
                </a:effectLst>
                <a:latin typeface="Arial" charset="0"/>
              </a:rPr>
              <a:t>Nearly conical mirrors in some regime</a:t>
            </a:r>
          </a:p>
          <a:p>
            <a:pPr marL="742950" lvl="1" indent="-285750">
              <a:spcBef>
                <a:spcPct val="20000"/>
              </a:spcBef>
              <a:buClr>
                <a:schemeClr val="tx2"/>
              </a:buClr>
              <a:buSzPct val="75000"/>
              <a:defRPr/>
            </a:pPr>
            <a:endParaRPr lang="en-US" altLang="zh-CN" sz="2000" b="1">
              <a:effectLst>
                <a:outerShdw blurRad="38100" dist="38100" dir="2700000" algn="tl">
                  <a:srgbClr val="010199"/>
                </a:outerShdw>
              </a:effectLst>
              <a:latin typeface="Arial" charset="0"/>
            </a:endParaRPr>
          </a:p>
          <a:p>
            <a:pPr marL="342900" indent="-342900">
              <a:spcBef>
                <a:spcPct val="20000"/>
              </a:spcBef>
              <a:buClr>
                <a:schemeClr val="hlink"/>
              </a:buClr>
              <a:buSzPct val="75000"/>
              <a:buFont typeface="Wingdings" pitchFamily="2" charset="2"/>
              <a:buChar char="l"/>
              <a:defRPr/>
            </a:pPr>
            <a:endParaRPr lang="en-US" altLang="zh-CN" b="1">
              <a:effectLst>
                <a:outerShdw blurRad="38100" dist="38100" dir="2700000" algn="tl">
                  <a:srgbClr val="010199"/>
                </a:outerShdw>
              </a:effectLst>
              <a:latin typeface="Arial" charset="0"/>
            </a:endParaRPr>
          </a:p>
        </p:txBody>
      </p:sp>
      <p:graphicFrame>
        <p:nvGraphicFramePr>
          <p:cNvPr id="21511" name="Object 7"/>
          <p:cNvGraphicFramePr>
            <a:graphicFrameLocks noChangeAspect="1"/>
          </p:cNvGraphicFramePr>
          <p:nvPr/>
        </p:nvGraphicFramePr>
        <p:xfrm>
          <a:off x="6383338" y="1628775"/>
          <a:ext cx="3149600" cy="477838"/>
        </p:xfrm>
        <a:graphic>
          <a:graphicData uri="http://schemas.openxmlformats.org/presentationml/2006/ole">
            <mc:AlternateContent xmlns:mc="http://schemas.openxmlformats.org/markup-compatibility/2006">
              <mc:Choice xmlns:v="urn:schemas-microsoft-com:vml" Requires="v">
                <p:oleObj name="Equation" r:id="rId3" imgW="1476281" imgH="133271" progId="Equation.3">
                  <p:embed/>
                </p:oleObj>
              </mc:Choice>
              <mc:Fallback>
                <p:oleObj name="Equation" r:id="rId3" imgW="1476281" imgH="133271" progId="Equation.3">
                  <p:embed/>
                  <p:pic>
                    <p:nvPicPr>
                      <p:cNvPr id="2151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38" y="1628775"/>
                        <a:ext cx="31496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2" name="Object 8"/>
          <p:cNvGraphicFramePr>
            <a:graphicFrameLocks noChangeAspect="1"/>
          </p:cNvGraphicFramePr>
          <p:nvPr/>
        </p:nvGraphicFramePr>
        <p:xfrm>
          <a:off x="6300788" y="4105275"/>
          <a:ext cx="3611562" cy="763588"/>
        </p:xfrm>
        <a:graphic>
          <a:graphicData uri="http://schemas.openxmlformats.org/presentationml/2006/ole">
            <mc:AlternateContent xmlns:mc="http://schemas.openxmlformats.org/markup-compatibility/2006">
              <mc:Choice xmlns:v="urn:schemas-microsoft-com:vml" Requires="v">
                <p:oleObj name="Equation" r:id="rId5" imgW="1867037" imgH="304800" progId="Equation.3">
                  <p:embed/>
                </p:oleObj>
              </mc:Choice>
              <mc:Fallback>
                <p:oleObj name="Equation" r:id="rId5" imgW="1867037" imgH="304800" progId="Equation.3">
                  <p:embed/>
                  <p:pic>
                    <p:nvPicPr>
                      <p:cNvPr id="2151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4105275"/>
                        <a:ext cx="3611562"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3" name="Object 9"/>
          <p:cNvGraphicFramePr>
            <a:graphicFrameLocks noChangeAspect="1"/>
          </p:cNvGraphicFramePr>
          <p:nvPr/>
        </p:nvGraphicFramePr>
        <p:xfrm>
          <a:off x="6456364" y="2276476"/>
          <a:ext cx="3595687" cy="479425"/>
        </p:xfrm>
        <a:graphic>
          <a:graphicData uri="http://schemas.openxmlformats.org/presentationml/2006/ole">
            <mc:AlternateContent xmlns:mc="http://schemas.openxmlformats.org/markup-compatibility/2006">
              <mc:Choice xmlns:v="urn:schemas-microsoft-com:vml" Requires="v">
                <p:oleObj name="Equation" r:id="rId7" imgW="1695660" imgH="133271" progId="Equation.3">
                  <p:embed/>
                </p:oleObj>
              </mc:Choice>
              <mc:Fallback>
                <p:oleObj name="Equation" r:id="rId7" imgW="1695660" imgH="133271" progId="Equation.3">
                  <p:embed/>
                  <p:pic>
                    <p:nvPicPr>
                      <p:cNvPr id="2151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364" y="2276476"/>
                        <a:ext cx="359568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4" name="Object 10"/>
          <p:cNvGraphicFramePr>
            <a:graphicFrameLocks noChangeAspect="1"/>
          </p:cNvGraphicFramePr>
          <p:nvPr/>
        </p:nvGraphicFramePr>
        <p:xfrm>
          <a:off x="6292851" y="4789488"/>
          <a:ext cx="4195763" cy="800100"/>
        </p:xfrm>
        <a:graphic>
          <a:graphicData uri="http://schemas.openxmlformats.org/presentationml/2006/ole">
            <mc:AlternateContent xmlns:mc="http://schemas.openxmlformats.org/markup-compatibility/2006">
              <mc:Choice xmlns:v="urn:schemas-microsoft-com:vml" Requires="v">
                <p:oleObj name="Equation" r:id="rId9" imgW="2085995" imgH="304800" progId="Equation.3">
                  <p:embed/>
                </p:oleObj>
              </mc:Choice>
              <mc:Fallback>
                <p:oleObj name="Equation" r:id="rId9" imgW="2085995" imgH="304800" progId="Equation.3">
                  <p:embed/>
                  <p:pic>
                    <p:nvPicPr>
                      <p:cNvPr id="21514"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2851" y="4789488"/>
                        <a:ext cx="4195763"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5" name="Rectangle 11"/>
          <p:cNvSpPr>
            <a:spLocks noChangeArrowheads="1"/>
          </p:cNvSpPr>
          <p:nvPr/>
        </p:nvSpPr>
        <p:spPr bwMode="auto">
          <a:xfrm>
            <a:off x="6477000" y="3014664"/>
            <a:ext cx="24336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500">
                <a:latin typeface="Times" panose="02020603050405020304" pitchFamily="18" charset="0"/>
              </a:rPr>
              <a:t>Filed distribution everywhere</a:t>
            </a:r>
          </a:p>
          <a:p>
            <a:pPr>
              <a:spcBef>
                <a:spcPct val="0"/>
              </a:spcBef>
              <a:buClrTx/>
              <a:buSzTx/>
              <a:buFontTx/>
              <a:buNone/>
            </a:pPr>
            <a:r>
              <a:rPr lang="en-US" altLang="zh-CN" sz="1500">
                <a:latin typeface="Times" panose="02020603050405020304" pitchFamily="18" charset="0"/>
              </a:rPr>
              <a:t>Bessel Beams</a:t>
            </a:r>
            <a:endParaRPr lang="en-US" altLang="zh-CN" sz="2400">
              <a:latin typeface="Times" panose="02020603050405020304" pitchFamily="18" charset="0"/>
            </a:endParaRPr>
          </a:p>
        </p:txBody>
      </p:sp>
      <p:sp>
        <p:nvSpPr>
          <p:cNvPr id="21516" name="Rectangle 12"/>
          <p:cNvSpPr>
            <a:spLocks noChangeArrowheads="1"/>
          </p:cNvSpPr>
          <p:nvPr/>
        </p:nvSpPr>
        <p:spPr bwMode="auto">
          <a:xfrm>
            <a:off x="6456364" y="5876926"/>
            <a:ext cx="40163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500">
                <a:latin typeface="Times" panose="02020603050405020304" pitchFamily="18" charset="0"/>
              </a:rPr>
              <a:t>Bessel-Gauss Beams field distribution near z=0</a:t>
            </a:r>
            <a:endParaRPr lang="en-US" altLang="zh-CN" sz="2400">
              <a:latin typeface="Times" panose="02020603050405020304" pitchFamily="18" charset="0"/>
            </a:endParaRPr>
          </a:p>
        </p:txBody>
      </p:sp>
      <p:sp>
        <p:nvSpPr>
          <p:cNvPr id="15"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6" name="图片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187970" y="1364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256883"/>
      </p:ext>
    </p:extLst>
  </p:cSld>
  <p:clrMapOvr>
    <a:masterClrMapping/>
  </p:clrMapOvr>
  <p:transition advClick="0" advTm="100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95C33-DDAE-4485-B20E-414F3276EC6D}"/>
              </a:ext>
            </a:extLst>
          </p:cNvPr>
          <p:cNvSpPr>
            <a:spLocks noGrp="1"/>
          </p:cNvSpPr>
          <p:nvPr>
            <p:ph type="title"/>
          </p:nvPr>
        </p:nvSpPr>
        <p:spPr/>
        <p:txBody>
          <a:bodyPr/>
          <a:lstStyle/>
          <a:p>
            <a:r>
              <a:rPr lang="zh-CN" altLang="en-US" dirty="0"/>
              <a:t>惠更斯原理</a:t>
            </a:r>
          </a:p>
        </p:txBody>
      </p:sp>
      <p:pic>
        <p:nvPicPr>
          <p:cNvPr id="24578" name="Picture 2">
            <a:extLst>
              <a:ext uri="{FF2B5EF4-FFF2-40B4-BE49-F238E27FC236}">
                <a16:creationId xmlns:a16="http://schemas.microsoft.com/office/drawing/2014/main" id="{C2CBB4A4-649D-444A-ACFF-093EC7A69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98" y="1690688"/>
            <a:ext cx="6595577" cy="494668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A08DDB37-94A3-44A8-A9A1-B748704D9200}"/>
              </a:ext>
            </a:extLst>
          </p:cNvPr>
          <p:cNvPicPr>
            <a:picLocks noChangeAspect="1"/>
          </p:cNvPicPr>
          <p:nvPr/>
        </p:nvPicPr>
        <p:blipFill>
          <a:blip r:embed="rId3"/>
          <a:stretch>
            <a:fillRect/>
          </a:stretch>
        </p:blipFill>
        <p:spPr>
          <a:xfrm>
            <a:off x="7595508" y="1970703"/>
            <a:ext cx="3890476" cy="3890476"/>
          </a:xfrm>
          <a:prstGeom prst="rect">
            <a:avLst/>
          </a:prstGeom>
        </p:spPr>
      </p:pic>
    </p:spTree>
    <p:extLst>
      <p:ext uri="{BB962C8B-B14F-4D97-AF65-F5344CB8AC3E}">
        <p14:creationId xmlns:p14="http://schemas.microsoft.com/office/powerpoint/2010/main" val="14737606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01ADB94-EBCE-42D7-B8BC-7D1B267372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798" y="699261"/>
            <a:ext cx="7656394" cy="5742296"/>
          </a:xfrm>
        </p:spPr>
      </p:pic>
    </p:spTree>
    <p:extLst>
      <p:ext uri="{BB962C8B-B14F-4D97-AF65-F5344CB8AC3E}">
        <p14:creationId xmlns:p14="http://schemas.microsoft.com/office/powerpoint/2010/main" val="141333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AC7E8B2-3A15-4BFF-8C62-0E53AE6E59D2}"/>
              </a:ext>
            </a:extLst>
          </p:cNvPr>
          <p:cNvSpPr txBox="1">
            <a:spLocks noChangeArrowheads="1"/>
          </p:cNvSpPr>
          <p:nvPr/>
        </p:nvSpPr>
        <p:spPr>
          <a:xfrm>
            <a:off x="1619250" y="101601"/>
            <a:ext cx="8229600" cy="1139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GB" altLang="zh-CN" sz="3600" b="1" dirty="0">
                <a:solidFill>
                  <a:srgbClr val="FF3300"/>
                </a:solidFill>
                <a:effectLst>
                  <a:outerShdw blurRad="38100" dist="38100" dir="2700000" algn="tl">
                    <a:srgbClr val="FFFFFF"/>
                  </a:outerShdw>
                </a:effectLst>
                <a:latin typeface="Arial" charset="0"/>
                <a:ea typeface="+mn-ea"/>
                <a:cs typeface="+mn-cs"/>
              </a:rPr>
              <a:t>Types of Waves</a:t>
            </a:r>
          </a:p>
        </p:txBody>
      </p:sp>
      <p:cxnSp>
        <p:nvCxnSpPr>
          <p:cNvPr id="7" name="直接连接符 6">
            <a:extLst>
              <a:ext uri="{FF2B5EF4-FFF2-40B4-BE49-F238E27FC236}">
                <a16:creationId xmlns:a16="http://schemas.microsoft.com/office/drawing/2014/main" id="{25D13E98-ECF8-4D23-AF25-D281183C1E25}"/>
              </a:ext>
            </a:extLst>
          </p:cNvPr>
          <p:cNvCxnSpPr/>
          <p:nvPr/>
        </p:nvCxnSpPr>
        <p:spPr>
          <a:xfrm>
            <a:off x="485775" y="1104900"/>
            <a:ext cx="11058525"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AAB36907-623A-4941-82AE-D1BE551EDD1C}"/>
              </a:ext>
            </a:extLst>
          </p:cNvPr>
          <p:cNvSpPr txBox="1">
            <a:spLocks noChangeArrowheads="1"/>
          </p:cNvSpPr>
          <p:nvPr/>
        </p:nvSpPr>
        <p:spPr>
          <a:xfrm>
            <a:off x="485775" y="1489779"/>
            <a:ext cx="4452439" cy="47039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n-GB" altLang="zh-CN" sz="1800" b="1" dirty="0"/>
              <a:t>Classified according to displacement direction</a:t>
            </a:r>
          </a:p>
          <a:p>
            <a:pPr lvl="1">
              <a:lnSpc>
                <a:spcPct val="120000"/>
              </a:lnSpc>
              <a:buFont typeface="Wingdings" panose="05000000000000000000" pitchFamily="2" charset="2"/>
              <a:buNone/>
              <a:defRPr/>
            </a:pPr>
            <a:r>
              <a:rPr lang="en-GB" altLang="zh-CN" sz="1800" b="1" dirty="0">
                <a:latin typeface="Times New Roman"/>
              </a:rPr>
              <a:t>—</a:t>
            </a:r>
            <a:r>
              <a:rPr lang="en-GB" altLang="zh-CN" sz="1800" b="1" i="1" dirty="0"/>
              <a:t> Longitudinal = parallel to travelling direction</a:t>
            </a:r>
          </a:p>
          <a:p>
            <a:pPr lvl="1">
              <a:lnSpc>
                <a:spcPct val="120000"/>
              </a:lnSpc>
              <a:buFont typeface="Wingdings" panose="05000000000000000000" pitchFamily="2" charset="2"/>
              <a:buNone/>
              <a:defRPr/>
            </a:pPr>
            <a:r>
              <a:rPr lang="en-GB" altLang="zh-CN" sz="1800" b="1" dirty="0">
                <a:latin typeface="Times New Roman"/>
              </a:rPr>
              <a:t>—</a:t>
            </a:r>
            <a:r>
              <a:rPr lang="en-GB" altLang="zh-CN" sz="1800" b="1" i="1" dirty="0"/>
              <a:t> Transverse = perpendicular to travelling direction</a:t>
            </a:r>
          </a:p>
          <a:p>
            <a:pPr>
              <a:lnSpc>
                <a:spcPct val="120000"/>
              </a:lnSpc>
              <a:defRPr/>
            </a:pPr>
            <a:r>
              <a:rPr lang="en-GB" altLang="zh-CN" sz="1800" b="1" dirty="0"/>
              <a:t>Classified according to </a:t>
            </a:r>
            <a:r>
              <a:rPr lang="en-GB" altLang="zh-CN" sz="1800" b="1" i="1" dirty="0"/>
              <a:t>periodic or non-periodic</a:t>
            </a:r>
            <a:r>
              <a:rPr lang="en-GB" altLang="zh-CN" sz="1800" b="1" dirty="0"/>
              <a:t> </a:t>
            </a:r>
          </a:p>
          <a:p>
            <a:pPr>
              <a:lnSpc>
                <a:spcPct val="120000"/>
              </a:lnSpc>
              <a:defRPr/>
            </a:pPr>
            <a:r>
              <a:rPr lang="en-GB" altLang="zh-CN" sz="1800" b="1" dirty="0"/>
              <a:t>Classified according to </a:t>
            </a:r>
            <a:r>
              <a:rPr lang="en-GB" altLang="zh-CN" sz="1800" b="1" i="1" dirty="0"/>
              <a:t>travelling</a:t>
            </a:r>
            <a:r>
              <a:rPr lang="en-GB" altLang="zh-CN" sz="1800" b="1" dirty="0"/>
              <a:t> </a:t>
            </a:r>
            <a:r>
              <a:rPr lang="en-GB" altLang="zh-CN" sz="1800" b="1" i="1" dirty="0"/>
              <a:t>or standing</a:t>
            </a:r>
          </a:p>
          <a:p>
            <a:pPr>
              <a:lnSpc>
                <a:spcPct val="120000"/>
              </a:lnSpc>
              <a:defRPr/>
            </a:pPr>
            <a:r>
              <a:rPr lang="en-GB" altLang="zh-CN" sz="1800" b="1" dirty="0"/>
              <a:t>Classified according</a:t>
            </a:r>
            <a:r>
              <a:rPr lang="en-GB" altLang="zh-CN" sz="1800" b="1" i="1" dirty="0"/>
              <a:t> </a:t>
            </a:r>
            <a:r>
              <a:rPr lang="en-GB" altLang="zh-CN" sz="1800" b="1" dirty="0"/>
              <a:t>to</a:t>
            </a:r>
            <a:r>
              <a:rPr lang="en-GB" altLang="zh-CN" sz="1800" b="1" i="1" dirty="0"/>
              <a:t> 1, 2, or 3 dimensioning</a:t>
            </a:r>
          </a:p>
        </p:txBody>
      </p:sp>
      <p:sp>
        <p:nvSpPr>
          <p:cNvPr id="2" name="Rectangle 8">
            <a:extLst>
              <a:ext uri="{FF2B5EF4-FFF2-40B4-BE49-F238E27FC236}">
                <a16:creationId xmlns:a16="http://schemas.microsoft.com/office/drawing/2014/main" id="{9C26126C-CEA7-4C8E-8BE3-442CB5EA621F}"/>
              </a:ext>
            </a:extLst>
          </p:cNvPr>
          <p:cNvSpPr>
            <a:spLocks noChangeArrowheads="1"/>
          </p:cNvSpPr>
          <p:nvPr/>
        </p:nvSpPr>
        <p:spPr bwMode="auto">
          <a:xfrm>
            <a:off x="6800850" y="4234050"/>
            <a:ext cx="43750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SzPct val="75000"/>
              <a:buFont typeface="Wingdings" pitchFamily="2" charset="2"/>
              <a:buNone/>
              <a:defRPr/>
            </a:pPr>
            <a:r>
              <a:rPr lang="en-US" sz="2000" b="1" dirty="0">
                <a:latin typeface="Arial" charset="0"/>
              </a:rPr>
              <a:t>A non-periodic wave: </a:t>
            </a:r>
            <a:r>
              <a:rPr lang="en-US" sz="2000" b="1" dirty="0" err="1">
                <a:latin typeface="Arial" charset="0"/>
              </a:rPr>
              <a:t>soliton</a:t>
            </a:r>
            <a:r>
              <a:rPr lang="en-US" sz="2000" b="1" dirty="0">
                <a:latin typeface="Arial" charset="0"/>
              </a:rPr>
              <a:t> wave</a:t>
            </a:r>
          </a:p>
        </p:txBody>
      </p:sp>
      <p:sp>
        <p:nvSpPr>
          <p:cNvPr id="3" name="Rectangle 8">
            <a:extLst>
              <a:ext uri="{FF2B5EF4-FFF2-40B4-BE49-F238E27FC236}">
                <a16:creationId xmlns:a16="http://schemas.microsoft.com/office/drawing/2014/main" id="{B2FD5E79-D838-4448-87C3-F5AE84F5879B}"/>
              </a:ext>
            </a:extLst>
          </p:cNvPr>
          <p:cNvSpPr>
            <a:spLocks noChangeArrowheads="1"/>
          </p:cNvSpPr>
          <p:nvPr/>
        </p:nvSpPr>
        <p:spPr bwMode="auto">
          <a:xfrm>
            <a:off x="6743700" y="1237398"/>
            <a:ext cx="42468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SzPct val="75000"/>
              <a:buFont typeface="Wingdings" pitchFamily="2" charset="2"/>
              <a:buNone/>
              <a:defRPr/>
            </a:pPr>
            <a:r>
              <a:rPr lang="en-US" sz="2000" b="1" dirty="0">
                <a:latin typeface="Arial" charset="0"/>
              </a:rPr>
              <a:t>A periodic wave: sinusoidal wave</a:t>
            </a:r>
          </a:p>
        </p:txBody>
      </p:sp>
      <p:pic>
        <p:nvPicPr>
          <p:cNvPr id="4" name="Picture 9" descr="http://g.hiphotos.baidu.com/zhidao/wh%3D450%2C600/sign=90dff7390e3387449c902778643ff5cf/1f178a82b9014a9090f8efd4ab773912b21bee91.jpg">
            <a:extLst>
              <a:ext uri="{FF2B5EF4-FFF2-40B4-BE49-F238E27FC236}">
                <a16:creationId xmlns:a16="http://schemas.microsoft.com/office/drawing/2014/main" id="{57C8EF4C-1466-4E44-85CA-E761CC352A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30839" y="1897061"/>
            <a:ext cx="63531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C:\Users\user\Desktop\孤子波.gif">
            <a:extLst>
              <a:ext uri="{FF2B5EF4-FFF2-40B4-BE49-F238E27FC236}">
                <a16:creationId xmlns:a16="http://schemas.microsoft.com/office/drawing/2014/main" id="{8B6D9609-B9A2-49FF-A3D6-5763D2C22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1" y="4921249"/>
            <a:ext cx="6435725"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1404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3D01D-318D-4BAD-9859-1B3852DCC363}"/>
              </a:ext>
            </a:extLst>
          </p:cNvPr>
          <p:cNvSpPr>
            <a:spLocks noGrp="1"/>
          </p:cNvSpPr>
          <p:nvPr>
            <p:ph type="title"/>
          </p:nvPr>
        </p:nvSpPr>
        <p:spPr/>
        <p:txBody>
          <a:bodyPr/>
          <a:lstStyle/>
          <a:p>
            <a:r>
              <a:rPr lang="zh-CN" altLang="en-US" dirty="0"/>
              <a:t>惠更斯原理</a:t>
            </a:r>
          </a:p>
        </p:txBody>
      </p:sp>
      <p:pic>
        <p:nvPicPr>
          <p:cNvPr id="25602" name="Picture 2">
            <a:extLst>
              <a:ext uri="{FF2B5EF4-FFF2-40B4-BE49-F238E27FC236}">
                <a16:creationId xmlns:a16="http://schemas.microsoft.com/office/drawing/2014/main" id="{B1DD0C70-A70B-4448-9117-C924C4492A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16"/>
          <a:stretch/>
        </p:blipFill>
        <p:spPr bwMode="auto">
          <a:xfrm>
            <a:off x="4106635" y="1364117"/>
            <a:ext cx="8004499" cy="496981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55F654E-7758-4921-9EE3-4EFCE7FC0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6" y="2077854"/>
            <a:ext cx="3970203" cy="3542337"/>
          </a:xfrm>
          <a:prstGeom prst="rect">
            <a:avLst/>
          </a:prstGeom>
        </p:spPr>
      </p:pic>
    </p:spTree>
    <p:extLst>
      <p:ext uri="{BB962C8B-B14F-4D97-AF65-F5344CB8AC3E}">
        <p14:creationId xmlns:p14="http://schemas.microsoft.com/office/powerpoint/2010/main" val="3039429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4A6DB0-AD90-455B-9BF6-C5A613E6926B}"/>
              </a:ext>
            </a:extLst>
          </p:cNvPr>
          <p:cNvPicPr>
            <a:picLocks noChangeAspect="1"/>
          </p:cNvPicPr>
          <p:nvPr/>
        </p:nvPicPr>
        <p:blipFill>
          <a:blip r:embed="rId2"/>
          <a:stretch>
            <a:fillRect/>
          </a:stretch>
        </p:blipFill>
        <p:spPr>
          <a:xfrm>
            <a:off x="1149228" y="515386"/>
            <a:ext cx="9893544" cy="5827228"/>
          </a:xfrm>
          <a:prstGeom prst="rect">
            <a:avLst/>
          </a:prstGeom>
        </p:spPr>
      </p:pic>
    </p:spTree>
    <p:extLst>
      <p:ext uri="{BB962C8B-B14F-4D97-AF65-F5344CB8AC3E}">
        <p14:creationId xmlns:p14="http://schemas.microsoft.com/office/powerpoint/2010/main" val="2230680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2057400" y="274638"/>
            <a:ext cx="7772400" cy="685800"/>
          </a:xfrm>
        </p:spPr>
        <p:txBody>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In</a:t>
            </a:r>
            <a:r>
              <a:rPr lang="en-US" altLang="zh-CN" sz="3600" b="1" dirty="0">
                <a:solidFill>
                  <a:srgbClr val="FFFF66"/>
                </a:solidFill>
              </a:rPr>
              <a:t> </a:t>
            </a:r>
            <a:r>
              <a:rPr lang="en-US" altLang="zh-CN" sz="4000" b="1" dirty="0">
                <a:solidFill>
                  <a:srgbClr val="FF0000"/>
                </a:solidFill>
                <a:latin typeface="Arial" panose="020B0604020202020204" pitchFamily="34" charset="0"/>
                <a:cs typeface="Arial" panose="020B0604020202020204" pitchFamily="34" charset="0"/>
              </a:rPr>
              <a:t>the Lecture Previous</a:t>
            </a:r>
          </a:p>
        </p:txBody>
      </p:sp>
      <p:sp>
        <p:nvSpPr>
          <p:cNvPr id="925699" name="Rectangle 3"/>
          <p:cNvSpPr>
            <a:spLocks noChangeArrowheads="1"/>
          </p:cNvSpPr>
          <p:nvPr/>
        </p:nvSpPr>
        <p:spPr bwMode="auto">
          <a:xfrm>
            <a:off x="1392073" y="1705769"/>
            <a:ext cx="898541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tx1"/>
              </a:buClr>
              <a:buSzPct val="75000"/>
              <a:defRPr/>
            </a:pPr>
            <a:r>
              <a:rPr lang="en-US" altLang="zh-CN" sz="2400" b="1" dirty="0">
                <a:effectLst>
                  <a:outerShdw blurRad="38100" dist="38100" dir="2700000" algn="tl">
                    <a:srgbClr val="010199"/>
                  </a:outerShdw>
                </a:effectLst>
                <a:latin typeface="Arial" charset="0"/>
              </a:rPr>
              <a:t>The electric field is along y-direction. </a:t>
            </a:r>
            <a:r>
              <a:rPr lang="en-US" altLang="zh-CN" sz="2400" b="1" i="1" dirty="0">
                <a:effectLst>
                  <a:outerShdw blurRad="38100" dist="38100" dir="2700000" algn="tl">
                    <a:srgbClr val="010199"/>
                  </a:outerShdw>
                </a:effectLst>
                <a:latin typeface="Arial" charset="0"/>
              </a:rPr>
              <a:t>k</a:t>
            </a:r>
            <a:r>
              <a:rPr lang="en-US" altLang="zh-CN" sz="2400" b="1" dirty="0">
                <a:effectLst>
                  <a:outerShdw blurRad="38100" dist="38100" dir="2700000" algn="tl">
                    <a:srgbClr val="010199"/>
                  </a:outerShdw>
                </a:effectLst>
                <a:latin typeface="Arial" charset="0"/>
              </a:rPr>
              <a:t> is along x direction </a:t>
            </a:r>
          </a:p>
        </p:txBody>
      </p:sp>
      <p:graphicFrame>
        <p:nvGraphicFramePr>
          <p:cNvPr id="26628" name="Object 4"/>
          <p:cNvGraphicFramePr>
            <a:graphicFrameLocks noChangeAspect="1"/>
          </p:cNvGraphicFramePr>
          <p:nvPr/>
        </p:nvGraphicFramePr>
        <p:xfrm>
          <a:off x="4872038" y="1412875"/>
          <a:ext cx="1725612" cy="585788"/>
        </p:xfrm>
        <a:graphic>
          <a:graphicData uri="http://schemas.openxmlformats.org/presentationml/2006/ole">
            <mc:AlternateContent xmlns:mc="http://schemas.openxmlformats.org/markup-compatibility/2006">
              <mc:Choice xmlns:v="urn:schemas-microsoft-com:vml" Requires="v">
                <p:oleObj name="Equation" r:id="rId2" imgW="523815" imgH="104683" progId="Equation.DSMT4">
                  <p:embed/>
                </p:oleObj>
              </mc:Choice>
              <mc:Fallback>
                <p:oleObj name="Equation" r:id="rId2" imgW="523815" imgH="104683" progId="Equation.DSMT4">
                  <p:embed/>
                  <p:pic>
                    <p:nvPicPr>
                      <p:cNvPr id="2662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1412875"/>
                        <a:ext cx="172561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3357563"/>
            <a:ext cx="7869237"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Text Box 6"/>
          <p:cNvSpPr txBox="1">
            <a:spLocks noChangeArrowheads="1"/>
          </p:cNvSpPr>
          <p:nvPr/>
        </p:nvSpPr>
        <p:spPr bwMode="auto">
          <a:xfrm>
            <a:off x="9551988" y="5734051"/>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Tx/>
              <a:buSzTx/>
              <a:buFontTx/>
              <a:buNone/>
            </a:pPr>
            <a:r>
              <a:rPr lang="en-US" altLang="zh-CN" sz="2000" i="1"/>
              <a:t>t=t</a:t>
            </a:r>
            <a:r>
              <a:rPr lang="en-US" altLang="zh-CN" sz="2000" i="1" baseline="-25000"/>
              <a:t>0</a:t>
            </a:r>
          </a:p>
        </p:txBody>
      </p:sp>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7970" y="1364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79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981200" y="38020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2400"/>
          </a:p>
        </p:txBody>
      </p:sp>
      <p:sp>
        <p:nvSpPr>
          <p:cNvPr id="927747" name="Rectangle 3"/>
          <p:cNvSpPr>
            <a:spLocks noChangeArrowheads="1"/>
          </p:cNvSpPr>
          <p:nvPr/>
        </p:nvSpPr>
        <p:spPr bwMode="auto">
          <a:xfrm>
            <a:off x="2057400" y="1524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4000" b="1" dirty="0">
                <a:solidFill>
                  <a:srgbClr val="FF0000"/>
                </a:solidFill>
                <a:latin typeface="Arial" panose="020B0604020202020204" pitchFamily="34" charset="0"/>
                <a:ea typeface="+mj-ea"/>
                <a:cs typeface="Arial" panose="020B0604020202020204" pitchFamily="34" charset="0"/>
              </a:rPr>
              <a:t>Polarization</a:t>
            </a:r>
          </a:p>
        </p:txBody>
      </p:sp>
      <p:sp>
        <p:nvSpPr>
          <p:cNvPr id="27652" name="Rectangle 4"/>
          <p:cNvSpPr>
            <a:spLocks noChangeArrowheads="1"/>
          </p:cNvSpPr>
          <p:nvPr/>
        </p:nvSpPr>
        <p:spPr bwMode="auto">
          <a:xfrm>
            <a:off x="777922" y="1180363"/>
            <a:ext cx="10304060"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0"/>
              </a:spcBef>
              <a:buClrTx/>
              <a:buSzTx/>
              <a:buFontTx/>
              <a:buNone/>
            </a:pPr>
            <a:r>
              <a:rPr lang="en-US" altLang="zh-CN" sz="2800" b="1" dirty="0"/>
              <a:t>        Polarization, is an expression of the orientation of the lines of electric flux in an electromagnetic field (EM field). Polarization can be constant -- that is, existing in a particular orientation at all times, or it can rotate with each wave cycle.</a:t>
            </a:r>
            <a:r>
              <a:rPr lang="en-US" altLang="zh-CN" sz="2800" dirty="0"/>
              <a:t> </a:t>
            </a:r>
          </a:p>
        </p:txBody>
      </p:sp>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4292600"/>
            <a:ext cx="7869238"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24"/>
          <p:cNvSpPr>
            <a:spLocks noChangeShapeType="1"/>
          </p:cNvSpPr>
          <p:nvPr/>
        </p:nvSpPr>
        <p:spPr bwMode="auto">
          <a:xfrm>
            <a:off x="0" y="10239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7970" y="1364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30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3" name="Rectangle 5"/>
          <p:cNvSpPr>
            <a:spLocks noChangeArrowheads="1"/>
          </p:cNvSpPr>
          <p:nvPr/>
        </p:nvSpPr>
        <p:spPr bwMode="auto">
          <a:xfrm>
            <a:off x="2057400" y="1524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4000" b="1" dirty="0">
                <a:solidFill>
                  <a:srgbClr val="FF0000"/>
                </a:solidFill>
                <a:latin typeface="Arial" panose="020B0604020202020204" pitchFamily="34" charset="0"/>
                <a:ea typeface="+mj-ea"/>
                <a:cs typeface="Arial" panose="020B0604020202020204" pitchFamily="34" charset="0"/>
              </a:rPr>
              <a:t>Polarization</a:t>
            </a:r>
          </a:p>
        </p:txBody>
      </p:sp>
      <p:pic>
        <p:nvPicPr>
          <p:cNvPr id="29700" name="Picture 11" descr="http://static5.photo.sina.com.cn/bmiddle/575e6094x751c376bd904&amp;690&amp;69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69140" y="3983064"/>
            <a:ext cx="2518190" cy="27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2" descr="D:\教学\光学教材\利萨如图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308" y="3814290"/>
            <a:ext cx="2730608" cy="273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16305" y="1200658"/>
            <a:ext cx="11068334" cy="2308324"/>
          </a:xfrm>
          <a:prstGeom prst="rect">
            <a:avLst/>
          </a:prstGeom>
        </p:spPr>
        <p:txBody>
          <a:bodyPr wrap="square">
            <a:spAutoFit/>
          </a:bodyPr>
          <a:lstStyle/>
          <a:p>
            <a:pPr eaLnBrk="1" hangingPunct="1">
              <a:defRPr/>
            </a:pPr>
            <a:r>
              <a:rPr lang="en-US" altLang="zh-CN" sz="2400" b="1" dirty="0">
                <a:latin typeface="Arial" panose="020B0604020202020204" pitchFamily="34" charset="0"/>
                <a:cs typeface="Arial" panose="020B0604020202020204" pitchFamily="34" charset="0"/>
              </a:rPr>
              <a:t>       All vibration can be resolved into three components according to the three orthogonal coordination axes. In light vector map, only need x- and y-components.  In optical waveband, because of the high frequency of light, oscillations along x- and y- axis must have </a:t>
            </a:r>
            <a:r>
              <a:rPr lang="en-US" altLang="zh-CN" sz="2400" b="1" i="1" dirty="0">
                <a:solidFill>
                  <a:srgbClr val="0070C0"/>
                </a:solidFill>
                <a:latin typeface="Arial" panose="020B0604020202020204" pitchFamily="34" charset="0"/>
                <a:cs typeface="Arial" panose="020B0604020202020204" pitchFamily="34" charset="0"/>
              </a:rPr>
              <a:t>the same frequency</a:t>
            </a:r>
            <a:r>
              <a:rPr lang="en-US" altLang="zh-CN" sz="2400" b="1" dirty="0">
                <a:latin typeface="Arial" panose="020B0604020202020204" pitchFamily="34" charset="0"/>
                <a:cs typeface="Arial" panose="020B0604020202020204" pitchFamily="34" charset="0"/>
              </a:rPr>
              <a:t>.</a:t>
            </a:r>
          </a:p>
          <a:p>
            <a:pPr eaLnBrk="1" hangingPunct="1">
              <a:defRPr/>
            </a:pPr>
            <a:r>
              <a:rPr lang="en-US" altLang="zh-CN" sz="2400" b="1" i="1" dirty="0">
                <a:solidFill>
                  <a:srgbClr val="FF0000"/>
                </a:solidFill>
                <a:latin typeface="Arial" panose="020B0604020202020204" pitchFamily="34" charset="0"/>
                <a:cs typeface="Arial" panose="020B0604020202020204" pitchFamily="34" charset="0"/>
              </a:rPr>
              <a:t>      In the following discussion, without special emphasis, consider of the polarization is limited at a certain spatial location.</a:t>
            </a:r>
            <a:endParaRPr lang="zh-CN" altLang="en-US" sz="2400" i="1" dirty="0">
              <a:solidFill>
                <a:srgbClr val="FF0000"/>
              </a:solidFill>
              <a:latin typeface="Arial" panose="020B0604020202020204" pitchFamily="34" charset="0"/>
              <a:cs typeface="Arial" panose="020B0604020202020204" pitchFamily="34" charset="0"/>
            </a:endParaRPr>
          </a:p>
        </p:txBody>
      </p:sp>
      <p:sp>
        <p:nvSpPr>
          <p:cNvPr id="8" name="Line 24"/>
          <p:cNvSpPr>
            <a:spLocks noChangeShapeType="1"/>
          </p:cNvSpPr>
          <p:nvPr/>
        </p:nvSpPr>
        <p:spPr bwMode="auto">
          <a:xfrm>
            <a:off x="2957" y="1010290"/>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90927" y="0"/>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62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1981200" y="-26988"/>
            <a:ext cx="8229600" cy="1139826"/>
          </a:xfrm>
        </p:spPr>
        <p:txBody>
          <a:bodyPr/>
          <a:lstStyle/>
          <a:p>
            <a:pPr eaLnBrk="1" hangingPunct="1">
              <a:defRPr/>
            </a:pPr>
            <a:r>
              <a:rPr lang="en-US" altLang="zh-CN" sz="3000" b="1" dirty="0"/>
              <a:t>Composition of Vibration / </a:t>
            </a:r>
            <a:r>
              <a:rPr lang="en-US" altLang="zh-CN" sz="3000" b="1" dirty="0" err="1"/>
              <a:t>Lissajous</a:t>
            </a:r>
            <a:r>
              <a:rPr lang="en-US" altLang="zh-CN" sz="3000" b="1" dirty="0"/>
              <a:t> Figure</a:t>
            </a:r>
            <a:r>
              <a:rPr lang="en-US" altLang="zh-CN" sz="3000" dirty="0"/>
              <a:t> </a:t>
            </a:r>
          </a:p>
        </p:txBody>
      </p:sp>
      <p:pic>
        <p:nvPicPr>
          <p:cNvPr id="28675" name="Picture 2" descr="http://c.hiphotos.baidu.com/zhidao/pic/item/3bf33a87e950352a34eb7c625243fbf2b3118b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1052513"/>
            <a:ext cx="88011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7288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echt08-2bc"/>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a:stretch>
            <a:fillRect/>
          </a:stretch>
        </p:blipFill>
        <p:spPr bwMode="auto">
          <a:xfrm>
            <a:off x="1157050" y="2879725"/>
            <a:ext cx="4554538"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23" name="Object 3"/>
          <p:cNvGraphicFramePr>
            <a:graphicFrameLocks noChangeAspect="1"/>
          </p:cNvGraphicFramePr>
          <p:nvPr/>
        </p:nvGraphicFramePr>
        <p:xfrm>
          <a:off x="2797791" y="1152525"/>
          <a:ext cx="6281121" cy="1641475"/>
        </p:xfrm>
        <a:graphic>
          <a:graphicData uri="http://schemas.openxmlformats.org/presentationml/2006/ole">
            <mc:AlternateContent xmlns:mc="http://schemas.openxmlformats.org/markup-compatibility/2006">
              <mc:Choice xmlns:v="urn:schemas-microsoft-com:vml" Requires="v">
                <p:oleObj name="Equation" r:id="rId3" imgW="1904760" imgH="482400" progId="Equation.DSMT4">
                  <p:embed/>
                </p:oleObj>
              </mc:Choice>
              <mc:Fallback>
                <p:oleObj name="Equation" r:id="rId3" imgW="1904760" imgH="482400" progId="Equation.DSMT4">
                  <p:embed/>
                  <p:pic>
                    <p:nvPicPr>
                      <p:cNvPr id="30723" name="Object 3"/>
                      <p:cNvPicPr>
                        <a:picLocks noChangeAspect="1" noChangeArrowheads="1"/>
                      </p:cNvPicPr>
                      <p:nvPr/>
                    </p:nvPicPr>
                    <p:blipFill>
                      <a:blip r:embed="rId4"/>
                      <a:srcRect/>
                      <a:stretch>
                        <a:fillRect/>
                      </a:stretch>
                    </p:blipFill>
                    <p:spPr bwMode="auto">
                      <a:xfrm>
                        <a:off x="2797791" y="1152525"/>
                        <a:ext cx="6281121" cy="1641475"/>
                      </a:xfrm>
                      <a:prstGeom prst="rect">
                        <a:avLst/>
                      </a:prstGeom>
                      <a:noFill/>
                      <a:ln>
                        <a:noFill/>
                      </a:ln>
                      <a:effectLst/>
                    </p:spPr>
                  </p:pic>
                </p:oleObj>
              </mc:Fallback>
            </mc:AlternateContent>
          </a:graphicData>
        </a:graphic>
      </p:graphicFrame>
      <p:sp>
        <p:nvSpPr>
          <p:cNvPr id="928772" name="Text Box 4"/>
          <p:cNvSpPr txBox="1">
            <a:spLocks noChangeArrowheads="1"/>
          </p:cNvSpPr>
          <p:nvPr/>
        </p:nvSpPr>
        <p:spPr bwMode="auto">
          <a:xfrm>
            <a:off x="6647632" y="3141664"/>
            <a:ext cx="4862559"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3525" indent="-263525">
              <a:defRPr>
                <a:solidFill>
                  <a:schemeClr val="tx1"/>
                </a:solidFill>
                <a:latin typeface="Arial" pitchFamily="34" charset="0"/>
                <a:ea typeface="宋体" pitchFamily="2" charset="-122"/>
              </a:defRPr>
            </a:lvl1pPr>
            <a:lvl2pPr marL="539750">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buClr>
                <a:srgbClr val="FFCC00"/>
              </a:buClr>
              <a:buFont typeface="Wingdings" pitchFamily="2" charset="2"/>
              <a:buChar char="l"/>
              <a:defRPr/>
            </a:pPr>
            <a:r>
              <a:rPr lang="en-US" altLang="zh-CN" sz="2400" b="1" dirty="0"/>
              <a:t> </a:t>
            </a:r>
            <a:r>
              <a:rPr lang="en-US" altLang="zh-CN" sz="2400" b="1" i="1" dirty="0"/>
              <a:t>E</a:t>
            </a:r>
            <a:r>
              <a:rPr lang="en-US" altLang="zh-CN" sz="2400" b="1" dirty="0"/>
              <a:t> always points to particular direction.</a:t>
            </a:r>
          </a:p>
          <a:p>
            <a:pPr eaLnBrk="1" hangingPunct="1">
              <a:spcBef>
                <a:spcPct val="20000"/>
              </a:spcBef>
              <a:buClr>
                <a:srgbClr val="FFCC00"/>
              </a:buClr>
              <a:buFont typeface="Wingdings" pitchFamily="2" charset="2"/>
              <a:buChar char="l"/>
              <a:defRPr/>
            </a:pPr>
            <a:r>
              <a:rPr lang="en-US" altLang="zh-CN" sz="2400" b="1" dirty="0"/>
              <a:t> </a:t>
            </a:r>
            <a:r>
              <a:rPr lang="en-US" altLang="zh-CN" sz="2400" b="1" i="1" dirty="0"/>
              <a:t>E</a:t>
            </a:r>
            <a:r>
              <a:rPr lang="en-US" altLang="zh-CN" sz="2400" b="1" i="1" baseline="-25000" dirty="0"/>
              <a:t>0</a:t>
            </a:r>
            <a:r>
              <a:rPr lang="en-US" altLang="zh-CN" sz="2400" b="1" dirty="0"/>
              <a:t>, the complex amplitude, is the same for x- and y-component.</a:t>
            </a:r>
          </a:p>
          <a:p>
            <a:pPr eaLnBrk="1" hangingPunct="1">
              <a:spcBef>
                <a:spcPct val="20000"/>
              </a:spcBef>
              <a:buClr>
                <a:srgbClr val="FFCC00"/>
              </a:buClr>
              <a:buFont typeface="Wingdings" pitchFamily="2" charset="2"/>
              <a:buChar char="l"/>
              <a:defRPr/>
            </a:pPr>
            <a:r>
              <a:rPr lang="en-US" altLang="zh-CN" sz="2400" b="1" dirty="0"/>
              <a:t> </a:t>
            </a:r>
            <a:r>
              <a:rPr lang="en-US" altLang="zh-CN" sz="2400" b="1" i="1" dirty="0">
                <a:solidFill>
                  <a:srgbClr val="FF0000"/>
                </a:solidFill>
              </a:rPr>
              <a:t>E</a:t>
            </a:r>
            <a:r>
              <a:rPr lang="en-US" altLang="zh-CN" sz="2400" b="1" i="1" baseline="-25000" dirty="0">
                <a:solidFill>
                  <a:srgbClr val="FF0000"/>
                </a:solidFill>
              </a:rPr>
              <a:t>0</a:t>
            </a:r>
            <a:r>
              <a:rPr lang="en-US" altLang="zh-CN" sz="2400" b="1" dirty="0">
                <a:solidFill>
                  <a:srgbClr val="FF0000"/>
                </a:solidFill>
              </a:rPr>
              <a:t> may be complex or real. So we normally do not write here </a:t>
            </a:r>
            <a:r>
              <a:rPr lang="en-US" altLang="zh-CN" sz="2400" b="1" i="1" dirty="0">
                <a:solidFill>
                  <a:srgbClr val="FF0000"/>
                </a:solidFill>
                <a:sym typeface="Symbol" panose="05050102010706020507" pitchFamily="18" charset="2"/>
              </a:rPr>
              <a:t></a:t>
            </a:r>
            <a:r>
              <a:rPr lang="en-US" altLang="zh-CN" sz="2400" b="1" i="1" baseline="-25000" dirty="0">
                <a:solidFill>
                  <a:srgbClr val="FF0000"/>
                </a:solidFill>
                <a:sym typeface="Symbol" panose="05050102010706020507" pitchFamily="18" charset="2"/>
              </a:rPr>
              <a:t>0</a:t>
            </a:r>
            <a:r>
              <a:rPr lang="en-US" altLang="zh-CN" sz="2400" b="1" i="1" dirty="0">
                <a:solidFill>
                  <a:srgbClr val="FF0000"/>
                </a:solidFill>
                <a:sym typeface="Symbol" panose="05050102010706020507" pitchFamily="18" charset="2"/>
              </a:rPr>
              <a:t>. </a:t>
            </a:r>
            <a:endParaRPr lang="en-US" altLang="zh-CN" sz="2400" b="1" i="1" dirty="0">
              <a:solidFill>
                <a:srgbClr val="FF0000"/>
              </a:solidFill>
            </a:endParaRPr>
          </a:p>
        </p:txBody>
      </p:sp>
      <p:sp>
        <p:nvSpPr>
          <p:cNvPr id="928773" name="Rectangle 5"/>
          <p:cNvSpPr>
            <a:spLocks noChangeArrowheads="1"/>
          </p:cNvSpPr>
          <p:nvPr/>
        </p:nvSpPr>
        <p:spPr bwMode="auto">
          <a:xfrm>
            <a:off x="2057400" y="1524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eaLnBrk="1" hangingPunct="1">
              <a:defRPr/>
            </a:pPr>
            <a:r>
              <a:rPr lang="en-US" altLang="zh-CN" sz="4000" b="1" dirty="0">
                <a:solidFill>
                  <a:srgbClr val="FF0000"/>
                </a:solidFill>
                <a:latin typeface="Arial" panose="020B0604020202020204" pitchFamily="34" charset="0"/>
                <a:ea typeface="+mj-ea"/>
                <a:cs typeface="Arial" panose="020B0604020202020204" pitchFamily="34" charset="0"/>
              </a:rPr>
              <a:t>45° Linear Polarization</a:t>
            </a:r>
          </a:p>
        </p:txBody>
      </p:sp>
      <p:sp>
        <p:nvSpPr>
          <p:cNvPr id="8" name="Line 24"/>
          <p:cNvSpPr>
            <a:spLocks noChangeShapeType="1"/>
          </p:cNvSpPr>
          <p:nvPr/>
        </p:nvSpPr>
        <p:spPr bwMode="auto">
          <a:xfrm>
            <a:off x="0" y="1058862"/>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87970" y="4857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0172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5"/>
          <p:cNvGrpSpPr>
            <a:grpSpLocks/>
          </p:cNvGrpSpPr>
          <p:nvPr/>
        </p:nvGrpSpPr>
        <p:grpSpPr bwMode="auto">
          <a:xfrm>
            <a:off x="1919288" y="3298826"/>
            <a:ext cx="3513137" cy="2971800"/>
            <a:chOff x="385" y="2251"/>
            <a:chExt cx="2213" cy="1872"/>
          </a:xfrm>
        </p:grpSpPr>
        <p:sp>
          <p:nvSpPr>
            <p:cNvPr id="31753" name="Rectangle 6"/>
            <p:cNvSpPr>
              <a:spLocks noChangeArrowheads="1"/>
            </p:cNvSpPr>
            <p:nvPr/>
          </p:nvSpPr>
          <p:spPr bwMode="auto">
            <a:xfrm>
              <a:off x="385" y="2251"/>
              <a:ext cx="2157" cy="18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1754" name="Line 7"/>
            <p:cNvSpPr>
              <a:spLocks noChangeShapeType="1"/>
            </p:cNvSpPr>
            <p:nvPr/>
          </p:nvSpPr>
          <p:spPr bwMode="auto">
            <a:xfrm>
              <a:off x="577" y="3316"/>
              <a:ext cx="16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5" name="Line 8"/>
            <p:cNvSpPr>
              <a:spLocks noChangeShapeType="1"/>
            </p:cNvSpPr>
            <p:nvPr/>
          </p:nvSpPr>
          <p:spPr bwMode="auto">
            <a:xfrm rot="-5400000">
              <a:off x="787" y="3331"/>
              <a:ext cx="1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6" name="Line 9"/>
            <p:cNvSpPr>
              <a:spLocks noChangeShapeType="1"/>
            </p:cNvSpPr>
            <p:nvPr/>
          </p:nvSpPr>
          <p:spPr bwMode="auto">
            <a:xfrm rot="1317865" flipV="1">
              <a:off x="868" y="2800"/>
              <a:ext cx="1033" cy="1034"/>
            </a:xfrm>
            <a:prstGeom prst="line">
              <a:avLst/>
            </a:prstGeom>
            <a:noFill/>
            <a:ln w="5715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7" name="Text Box 10"/>
            <p:cNvSpPr txBox="1">
              <a:spLocks noChangeArrowheads="1"/>
            </p:cNvSpPr>
            <p:nvPr/>
          </p:nvSpPr>
          <p:spPr bwMode="auto">
            <a:xfrm>
              <a:off x="2249" y="3159"/>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a:latin typeface="Times New Roman" panose="02020603050405020304" pitchFamily="18" charset="0"/>
                  <a:cs typeface="Times New Roman" panose="02020603050405020304" pitchFamily="18" charset="0"/>
                </a:rPr>
                <a:t>x</a:t>
              </a:r>
            </a:p>
          </p:txBody>
        </p:sp>
        <p:sp>
          <p:nvSpPr>
            <p:cNvPr id="31758" name="Text Box 11"/>
            <p:cNvSpPr txBox="1">
              <a:spLocks noChangeArrowheads="1"/>
            </p:cNvSpPr>
            <p:nvPr/>
          </p:nvSpPr>
          <p:spPr bwMode="auto">
            <a:xfrm>
              <a:off x="1201" y="2539"/>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i="1">
                  <a:latin typeface="Times New Roman" panose="02020603050405020304" pitchFamily="18" charset="0"/>
                  <a:cs typeface="Times New Roman" panose="02020603050405020304" pitchFamily="18" charset="0"/>
                </a:rPr>
                <a:t>y</a:t>
              </a:r>
            </a:p>
          </p:txBody>
        </p:sp>
        <p:sp>
          <p:nvSpPr>
            <p:cNvPr id="31759" name="Arc 12"/>
            <p:cNvSpPr>
              <a:spLocks/>
            </p:cNvSpPr>
            <p:nvPr/>
          </p:nvSpPr>
          <p:spPr bwMode="auto">
            <a:xfrm rot="923733">
              <a:off x="1585" y="3185"/>
              <a:ext cx="144" cy="122"/>
            </a:xfrm>
            <a:custGeom>
              <a:avLst/>
              <a:gdLst>
                <a:gd name="T0" fmla="*/ 0 w 21600"/>
                <a:gd name="T1" fmla="*/ 0 h 18374"/>
                <a:gd name="T2" fmla="*/ 0 w 21600"/>
                <a:gd name="T3" fmla="*/ 0 h 18374"/>
                <a:gd name="T4" fmla="*/ 0 w 21600"/>
                <a:gd name="T5" fmla="*/ 0 h 18374"/>
                <a:gd name="T6" fmla="*/ 0 60000 65536"/>
                <a:gd name="T7" fmla="*/ 0 60000 65536"/>
                <a:gd name="T8" fmla="*/ 0 60000 65536"/>
              </a:gdLst>
              <a:ahLst/>
              <a:cxnLst>
                <a:cxn ang="T6">
                  <a:pos x="T0" y="T1"/>
                </a:cxn>
                <a:cxn ang="T7">
                  <a:pos x="T2" y="T3"/>
                </a:cxn>
                <a:cxn ang="T8">
                  <a:pos x="T4" y="T5"/>
                </a:cxn>
              </a:cxnLst>
              <a:rect l="0" t="0" r="r" b="b"/>
              <a:pathLst>
                <a:path w="21600" h="18374" fill="none" extrusionOk="0">
                  <a:moveTo>
                    <a:pt x="11355" y="-1"/>
                  </a:moveTo>
                  <a:cubicBezTo>
                    <a:pt x="17723" y="3935"/>
                    <a:pt x="21600" y="10887"/>
                    <a:pt x="21600" y="18374"/>
                  </a:cubicBezTo>
                </a:path>
                <a:path w="21600" h="18374" stroke="0" extrusionOk="0">
                  <a:moveTo>
                    <a:pt x="11355" y="-1"/>
                  </a:moveTo>
                  <a:cubicBezTo>
                    <a:pt x="17723" y="3935"/>
                    <a:pt x="21600" y="10887"/>
                    <a:pt x="21600" y="18374"/>
                  </a:cubicBezTo>
                  <a:lnTo>
                    <a:pt x="0" y="18374"/>
                  </a:lnTo>
                  <a:lnTo>
                    <a:pt x="11355"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60" name="Text Box 13"/>
            <p:cNvSpPr txBox="1">
              <a:spLocks noChangeArrowheads="1"/>
            </p:cNvSpPr>
            <p:nvPr/>
          </p:nvSpPr>
          <p:spPr bwMode="auto">
            <a:xfrm>
              <a:off x="1780" y="3067"/>
              <a:ext cx="2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i="1">
                  <a:latin typeface="Symbol" panose="05050102010706020507" pitchFamily="18" charset="2"/>
                </a:rPr>
                <a:t>a</a:t>
              </a:r>
            </a:p>
          </p:txBody>
        </p:sp>
      </p:grpSp>
      <p:sp>
        <p:nvSpPr>
          <p:cNvPr id="929794" name="Rectangle 2"/>
          <p:cNvSpPr>
            <a:spLocks noGrp="1" noChangeArrowheads="1"/>
          </p:cNvSpPr>
          <p:nvPr>
            <p:ph type="title"/>
          </p:nvPr>
        </p:nvSpPr>
        <p:spPr>
          <a:xfrm>
            <a:off x="1919288" y="84160"/>
            <a:ext cx="8725966" cy="914400"/>
          </a:xfrm>
        </p:spPr>
        <p:txBody>
          <a:bodyPr>
            <a:noAutofit/>
          </a:bodyPr>
          <a:lstStyle/>
          <a:p>
            <a:pPr algn="l" eaLnBrk="1" hangingPunct="1">
              <a:defRPr/>
            </a:pPr>
            <a:r>
              <a:rPr lang="en-US" altLang="zh-CN" sz="4000" b="1" dirty="0">
                <a:solidFill>
                  <a:srgbClr val="FF0000"/>
                </a:solidFill>
                <a:latin typeface="Arial" panose="020B0604020202020204" pitchFamily="34" charset="0"/>
                <a:cs typeface="Arial" panose="020B0604020202020204" pitchFamily="34" charset="0"/>
              </a:rPr>
              <a:t>Linear Polarization with angular </a:t>
            </a:r>
            <a:r>
              <a:rPr lang="en-US" altLang="zh-CN" sz="4000" b="1" dirty="0">
                <a:solidFill>
                  <a:srgbClr val="FF0000"/>
                </a:solidFill>
                <a:latin typeface="Arial" panose="020B0604020202020204" pitchFamily="34" charset="0"/>
                <a:cs typeface="Arial" panose="020B0604020202020204" pitchFamily="34" charset="0"/>
                <a:sym typeface="Symbol"/>
              </a:rPr>
              <a:t></a:t>
            </a:r>
            <a:endParaRPr lang="en-US" altLang="zh-CN" sz="4000" b="1" dirty="0">
              <a:solidFill>
                <a:srgbClr val="FF0000"/>
              </a:solidFill>
              <a:latin typeface="Arial" panose="020B0604020202020204" pitchFamily="34" charset="0"/>
              <a:cs typeface="Arial" panose="020B0604020202020204" pitchFamily="34" charset="0"/>
            </a:endParaRPr>
          </a:p>
        </p:txBody>
      </p:sp>
      <p:graphicFrame>
        <p:nvGraphicFramePr>
          <p:cNvPr id="31748" name="Object 3"/>
          <p:cNvGraphicFramePr>
            <a:graphicFrameLocks noChangeAspect="1"/>
          </p:cNvGraphicFramePr>
          <p:nvPr/>
        </p:nvGraphicFramePr>
        <p:xfrm>
          <a:off x="2654484" y="1370013"/>
          <a:ext cx="7322029" cy="1625600"/>
        </p:xfrm>
        <a:graphic>
          <a:graphicData uri="http://schemas.openxmlformats.org/presentationml/2006/ole">
            <mc:AlternateContent xmlns:mc="http://schemas.openxmlformats.org/markup-compatibility/2006">
              <mc:Choice xmlns:v="urn:schemas-microsoft-com:vml" Requires="v">
                <p:oleObj name="Equation" r:id="rId2" imgW="2133360" imgH="482400" progId="Equation.DSMT4">
                  <p:embed/>
                </p:oleObj>
              </mc:Choice>
              <mc:Fallback>
                <p:oleObj name="Equation" r:id="rId2" imgW="2133360" imgH="482400" progId="Equation.DSMT4">
                  <p:embed/>
                  <p:pic>
                    <p:nvPicPr>
                      <p:cNvPr id="31748" name="Object 3"/>
                      <p:cNvPicPr>
                        <a:picLocks noChangeAspect="1" noChangeArrowheads="1"/>
                      </p:cNvPicPr>
                      <p:nvPr/>
                    </p:nvPicPr>
                    <p:blipFill>
                      <a:blip r:embed="rId3"/>
                      <a:srcRect/>
                      <a:stretch>
                        <a:fillRect/>
                      </a:stretch>
                    </p:blipFill>
                    <p:spPr bwMode="auto">
                      <a:xfrm>
                        <a:off x="2654484" y="1370013"/>
                        <a:ext cx="7322029" cy="1625600"/>
                      </a:xfrm>
                      <a:prstGeom prst="rect">
                        <a:avLst/>
                      </a:prstGeom>
                      <a:noFill/>
                      <a:ln>
                        <a:noFill/>
                      </a:ln>
                      <a:effectLst/>
                    </p:spPr>
                  </p:pic>
                </p:oleObj>
              </mc:Fallback>
            </mc:AlternateContent>
          </a:graphicData>
        </a:graphic>
      </p:graphicFrame>
      <p:sp>
        <p:nvSpPr>
          <p:cNvPr id="929796" name="Text Box 4"/>
          <p:cNvSpPr txBox="1">
            <a:spLocks noChangeArrowheads="1"/>
          </p:cNvSpPr>
          <p:nvPr/>
        </p:nvSpPr>
        <p:spPr bwMode="auto">
          <a:xfrm>
            <a:off x="6324602" y="3298826"/>
            <a:ext cx="5252632"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0363" indent="-360363">
              <a:defRPr>
                <a:solidFill>
                  <a:schemeClr val="tx1"/>
                </a:solidFill>
                <a:latin typeface="Arial" pitchFamily="34" charset="0"/>
                <a:ea typeface="宋体" pitchFamily="2" charset="-122"/>
              </a:defRPr>
            </a:lvl1pPr>
            <a:lvl2pPr marL="622300">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spcBef>
                <a:spcPct val="20000"/>
              </a:spcBef>
              <a:buClr>
                <a:srgbClr val="FF0000"/>
              </a:buClr>
              <a:buFont typeface="Wingdings" pitchFamily="2" charset="2"/>
              <a:buChar char="ü"/>
              <a:defRPr/>
            </a:pPr>
            <a:r>
              <a:rPr lang="en-US" altLang="zh-CN" sz="2400" b="1" dirty="0"/>
              <a:t>E-field vibrates over time and space but keeps its direction.</a:t>
            </a:r>
          </a:p>
          <a:p>
            <a:pPr eaLnBrk="1" hangingPunct="1">
              <a:lnSpc>
                <a:spcPct val="120000"/>
              </a:lnSpc>
              <a:spcBef>
                <a:spcPct val="20000"/>
              </a:spcBef>
              <a:buClr>
                <a:srgbClr val="FF0000"/>
              </a:buClr>
              <a:buFont typeface="Wingdings" pitchFamily="2" charset="2"/>
              <a:buChar char="ü"/>
              <a:defRPr/>
            </a:pPr>
            <a:r>
              <a:rPr lang="en-US" altLang="zh-CN" sz="2400" b="1" dirty="0"/>
              <a:t>The</a:t>
            </a:r>
            <a:r>
              <a:rPr lang="en-US" altLang="zh-CN" sz="2400" b="1" i="1" dirty="0">
                <a:latin typeface="Times New Roman" pitchFamily="18" charset="0"/>
                <a:cs typeface="Times New Roman" pitchFamily="18" charset="0"/>
              </a:rPr>
              <a:t> y</a:t>
            </a:r>
            <a:r>
              <a:rPr lang="en-US" altLang="zh-CN" sz="2400" b="1" dirty="0"/>
              <a:t>-component is in phase with the </a:t>
            </a:r>
            <a:r>
              <a:rPr lang="en-US" altLang="zh-CN" sz="2400" b="1" i="1" dirty="0">
                <a:latin typeface="Times New Roman" pitchFamily="18" charset="0"/>
                <a:cs typeface="Times New Roman" pitchFamily="18" charset="0"/>
              </a:rPr>
              <a:t>x</a:t>
            </a:r>
            <a:r>
              <a:rPr lang="en-US" altLang="zh-CN" sz="2400" b="1" dirty="0"/>
              <a:t>-component, but has different magnitude.</a:t>
            </a:r>
          </a:p>
          <a:p>
            <a:pPr eaLnBrk="1" hangingPunct="1">
              <a:lnSpc>
                <a:spcPct val="120000"/>
              </a:lnSpc>
              <a:spcBef>
                <a:spcPct val="20000"/>
              </a:spcBef>
              <a:buClr>
                <a:srgbClr val="FF0000"/>
              </a:buClr>
              <a:buFont typeface="Wingdings" pitchFamily="2" charset="2"/>
              <a:buChar char="ü"/>
              <a:defRPr/>
            </a:pPr>
            <a:r>
              <a:rPr lang="en-US" altLang="zh-CN" sz="2400" b="1" dirty="0">
                <a:sym typeface="Symbol" panose="05050102010706020507" pitchFamily="18" charset="2"/>
              </a:rPr>
              <a:t> is the crossing angle </a:t>
            </a:r>
            <a:r>
              <a:rPr lang="en-US" altLang="zh-CN" sz="2400" b="1" i="1" dirty="0">
                <a:solidFill>
                  <a:srgbClr val="FF0000"/>
                </a:solidFill>
                <a:sym typeface="Symbol" panose="05050102010706020507" pitchFamily="18" charset="2"/>
              </a:rPr>
              <a:t>viewing toward the light source</a:t>
            </a:r>
            <a:endParaRPr lang="en-US" altLang="zh-CN" sz="2400" b="1" i="1" dirty="0">
              <a:solidFill>
                <a:srgbClr val="FF0000"/>
              </a:solidFill>
            </a:endParaRPr>
          </a:p>
        </p:txBody>
      </p:sp>
      <p:sp>
        <p:nvSpPr>
          <p:cNvPr id="18" name="Line 24"/>
          <p:cNvSpPr>
            <a:spLocks noChangeShapeType="1"/>
          </p:cNvSpPr>
          <p:nvPr/>
        </p:nvSpPr>
        <p:spPr bwMode="auto">
          <a:xfrm>
            <a:off x="0" y="1058862"/>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7970" y="48572"/>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87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Text Box 2"/>
          <p:cNvSpPr txBox="1">
            <a:spLocks noChangeArrowheads="1"/>
          </p:cNvSpPr>
          <p:nvPr/>
        </p:nvSpPr>
        <p:spPr bwMode="auto">
          <a:xfrm>
            <a:off x="6773294" y="5341252"/>
            <a:ext cx="4859337"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defRPr/>
            </a:pPr>
            <a:r>
              <a:rPr lang="en-US" altLang="zh-CN" sz="2000" b="1" dirty="0">
                <a:latin typeface="Times New Roman" pitchFamily="18" charset="0"/>
                <a:cs typeface="Times New Roman" pitchFamily="18" charset="0"/>
              </a:rPr>
              <a:t>  0°</a:t>
            </a:r>
            <a:r>
              <a:rPr lang="en-US" altLang="zh-CN" sz="2000" b="1" dirty="0">
                <a:latin typeface="Arial" charset="0"/>
              </a:rPr>
              <a:t> linear (</a:t>
            </a:r>
            <a:r>
              <a:rPr lang="en-US" altLang="zh-CN" sz="2000" b="1" i="1" dirty="0">
                <a:latin typeface="Times New Roman" pitchFamily="18" charset="0"/>
                <a:cs typeface="Times New Roman" pitchFamily="18" charset="0"/>
              </a:rPr>
              <a:t>x</a:t>
            </a:r>
            <a:r>
              <a:rPr lang="en-US" altLang="zh-CN" sz="2000" b="1" dirty="0">
                <a:latin typeface="Arial" charset="0"/>
              </a:rPr>
              <a:t>) polarization: </a:t>
            </a:r>
            <a:r>
              <a:rPr lang="en-US" altLang="zh-CN" sz="2000" b="1" i="1" dirty="0" err="1">
                <a:latin typeface="Times New Roman" pitchFamily="18" charset="0"/>
                <a:cs typeface="Times New Roman" pitchFamily="18" charset="0"/>
              </a:rPr>
              <a:t>E</a:t>
            </a:r>
            <a:r>
              <a:rPr lang="en-US" altLang="zh-CN" sz="2000" b="1" i="1" baseline="-25000" dirty="0" err="1">
                <a:latin typeface="Times New Roman" pitchFamily="18" charset="0"/>
                <a:cs typeface="Times New Roman" pitchFamily="18" charset="0"/>
              </a:rPr>
              <a:t>y</a:t>
            </a:r>
            <a:r>
              <a:rPr lang="en-US" altLang="zh-CN" sz="2000" b="1" i="1" baseline="-25000" dirty="0">
                <a:latin typeface="Times New Roman" pitchFamily="18" charset="0"/>
                <a:cs typeface="Times New Roman" pitchFamily="18" charset="0"/>
              </a:rPr>
              <a:t> </a:t>
            </a:r>
            <a:r>
              <a:rPr lang="en-US" altLang="zh-CN" sz="2000" b="1" i="1" dirty="0">
                <a:latin typeface="Times New Roman" pitchFamily="18" charset="0"/>
                <a:cs typeface="Times New Roman" pitchFamily="18" charset="0"/>
              </a:rPr>
              <a:t>/E</a:t>
            </a:r>
            <a:r>
              <a:rPr lang="en-US" altLang="zh-CN" sz="2000" b="1" i="1" baseline="-25000" dirty="0">
                <a:latin typeface="Times New Roman" pitchFamily="18" charset="0"/>
                <a:cs typeface="Times New Roman" pitchFamily="18" charset="0"/>
              </a:rPr>
              <a:t>x </a:t>
            </a:r>
            <a:r>
              <a:rPr lang="en-US" altLang="zh-CN" sz="2000" b="1" i="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0</a:t>
            </a:r>
          </a:p>
          <a:p>
            <a:pPr eaLnBrk="1" hangingPunct="1">
              <a:spcBef>
                <a:spcPct val="20000"/>
              </a:spcBef>
              <a:defRPr/>
            </a:pPr>
            <a:r>
              <a:rPr lang="en-US" altLang="zh-CN" sz="2000" b="1" dirty="0">
                <a:latin typeface="Times New Roman" pitchFamily="18" charset="0"/>
                <a:cs typeface="Times New Roman" pitchFamily="18" charset="0"/>
              </a:rPr>
              <a:t>90°</a:t>
            </a:r>
            <a:r>
              <a:rPr lang="en-US" altLang="zh-CN" sz="2000" b="1" dirty="0">
                <a:latin typeface="Arial" charset="0"/>
              </a:rPr>
              <a:t> linear (</a:t>
            </a:r>
            <a:r>
              <a:rPr lang="en-US" altLang="zh-CN" sz="2000" b="1" i="1" dirty="0">
                <a:latin typeface="Times New Roman" pitchFamily="18" charset="0"/>
                <a:cs typeface="Times New Roman" pitchFamily="18" charset="0"/>
              </a:rPr>
              <a:t>y</a:t>
            </a:r>
            <a:r>
              <a:rPr lang="en-US" altLang="zh-CN" sz="2000" b="1" dirty="0">
                <a:latin typeface="Arial" charset="0"/>
              </a:rPr>
              <a:t>) polarization: </a:t>
            </a:r>
            <a:r>
              <a:rPr lang="en-US" altLang="zh-CN" sz="2000" b="1" i="1" dirty="0" err="1">
                <a:latin typeface="Times New Roman" pitchFamily="18" charset="0"/>
                <a:cs typeface="Times New Roman" pitchFamily="18" charset="0"/>
              </a:rPr>
              <a:t>E</a:t>
            </a:r>
            <a:r>
              <a:rPr lang="en-US" altLang="zh-CN" sz="2000" b="1" i="1" baseline="-25000" dirty="0" err="1">
                <a:latin typeface="Times New Roman" pitchFamily="18" charset="0"/>
                <a:cs typeface="Times New Roman" pitchFamily="18" charset="0"/>
              </a:rPr>
              <a:t>y</a:t>
            </a:r>
            <a:r>
              <a:rPr lang="en-US" altLang="zh-CN" sz="2000" b="1" i="1" baseline="-25000" dirty="0">
                <a:latin typeface="Times New Roman" pitchFamily="18" charset="0"/>
                <a:cs typeface="Times New Roman" pitchFamily="18" charset="0"/>
              </a:rPr>
              <a:t> </a:t>
            </a:r>
            <a:r>
              <a:rPr lang="en-US" altLang="zh-CN" sz="2000" b="1" i="1" dirty="0">
                <a:latin typeface="Times New Roman" pitchFamily="18" charset="0"/>
                <a:cs typeface="Times New Roman" pitchFamily="18" charset="0"/>
              </a:rPr>
              <a:t>/E</a:t>
            </a:r>
            <a:r>
              <a:rPr lang="en-US" altLang="zh-CN" sz="2000" b="1" i="1" baseline="-25000" dirty="0">
                <a:latin typeface="Times New Roman" pitchFamily="18" charset="0"/>
                <a:cs typeface="Times New Roman" pitchFamily="18" charset="0"/>
              </a:rPr>
              <a:t>x</a:t>
            </a:r>
            <a:r>
              <a:rPr lang="en-US" altLang="zh-CN" sz="1200" b="1" i="1" dirty="0">
                <a:latin typeface="Times New Roman" pitchFamily="18" charset="0"/>
                <a:cs typeface="Times New Roman" pitchFamily="18" charset="0"/>
              </a:rPr>
              <a:t> </a:t>
            </a:r>
            <a:r>
              <a:rPr lang="en-US" altLang="zh-CN" sz="2000" b="1" i="1" dirty="0">
                <a:latin typeface="Times New Roman" pitchFamily="18" charset="0"/>
                <a:cs typeface="Times New Roman" pitchFamily="18" charset="0"/>
              </a:rPr>
              <a:t>= </a:t>
            </a:r>
            <a:r>
              <a:rPr lang="en-US" altLang="zh-CN" sz="2000" b="1" dirty="0">
                <a:latin typeface="Symbol" pitchFamily="18" charset="2"/>
              </a:rPr>
              <a:t>¥</a:t>
            </a:r>
          </a:p>
          <a:p>
            <a:pPr eaLnBrk="1" hangingPunct="1">
              <a:spcBef>
                <a:spcPct val="20000"/>
              </a:spcBef>
              <a:defRPr/>
            </a:pPr>
            <a:r>
              <a:rPr lang="en-US" altLang="zh-CN" sz="2000" b="1" dirty="0">
                <a:latin typeface="Times New Roman" pitchFamily="18" charset="0"/>
                <a:cs typeface="Times New Roman" pitchFamily="18" charset="0"/>
              </a:rPr>
              <a:t>45°</a:t>
            </a:r>
            <a:r>
              <a:rPr lang="en-US" altLang="zh-CN" sz="2000" b="1" dirty="0">
                <a:latin typeface="Arial" charset="0"/>
              </a:rPr>
              <a:t> linear polarization: </a:t>
            </a:r>
            <a:r>
              <a:rPr lang="en-US" altLang="zh-CN" sz="2000" b="1" i="1" dirty="0" err="1">
                <a:latin typeface="Times New Roman" pitchFamily="18" charset="0"/>
                <a:cs typeface="Times New Roman" pitchFamily="18" charset="0"/>
              </a:rPr>
              <a:t>E</a:t>
            </a:r>
            <a:r>
              <a:rPr lang="en-US" altLang="zh-CN" sz="2000" b="1" i="1" baseline="-25000" dirty="0" err="1">
                <a:latin typeface="Times New Roman" pitchFamily="18" charset="0"/>
                <a:cs typeface="Times New Roman" pitchFamily="18" charset="0"/>
              </a:rPr>
              <a:t>y</a:t>
            </a:r>
            <a:r>
              <a:rPr lang="en-US" altLang="zh-CN" sz="2000" b="1" i="1" baseline="-25000" dirty="0">
                <a:latin typeface="Times New Roman" pitchFamily="18" charset="0"/>
                <a:cs typeface="Times New Roman" pitchFamily="18" charset="0"/>
              </a:rPr>
              <a:t> </a:t>
            </a:r>
            <a:r>
              <a:rPr lang="en-US" altLang="zh-CN" sz="2000" b="1" i="1" dirty="0">
                <a:latin typeface="Times New Roman" pitchFamily="18" charset="0"/>
                <a:cs typeface="Times New Roman" pitchFamily="18" charset="0"/>
              </a:rPr>
              <a:t>/E</a:t>
            </a:r>
            <a:r>
              <a:rPr lang="en-US" altLang="zh-CN" sz="2000" b="1" i="1" baseline="-25000" dirty="0">
                <a:latin typeface="Times New Roman" pitchFamily="18" charset="0"/>
                <a:cs typeface="Times New Roman" pitchFamily="18" charset="0"/>
              </a:rPr>
              <a:t>x</a:t>
            </a:r>
            <a:r>
              <a:rPr lang="en-US" altLang="zh-CN" sz="12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 1</a:t>
            </a:r>
            <a:r>
              <a:rPr lang="en-US" altLang="zh-CN" sz="2400" b="1" dirty="0">
                <a:latin typeface="Arial" charset="0"/>
              </a:rPr>
              <a:t>	</a:t>
            </a:r>
          </a:p>
        </p:txBody>
      </p:sp>
      <p:sp>
        <p:nvSpPr>
          <p:cNvPr id="930819" name="Rectangle 3"/>
          <p:cNvSpPr>
            <a:spLocks noGrp="1" noChangeArrowheads="1"/>
          </p:cNvSpPr>
          <p:nvPr>
            <p:ph type="title"/>
          </p:nvPr>
        </p:nvSpPr>
        <p:spPr>
          <a:xfrm>
            <a:off x="1919288" y="44451"/>
            <a:ext cx="8229600" cy="1139825"/>
          </a:xfrm>
        </p:spPr>
        <p:txBody>
          <a:bodyPr>
            <a:normAutofit/>
          </a:bodyPr>
          <a:lstStyle/>
          <a:p>
            <a:pPr algn="ctr" eaLnBrk="1" hangingPunct="1">
              <a:defRPr/>
            </a:pPr>
            <a:r>
              <a:rPr lang="en-US" altLang="zh-CN" sz="4000" b="1" dirty="0">
                <a:solidFill>
                  <a:srgbClr val="FF0000"/>
                </a:solidFill>
                <a:latin typeface="Arial" panose="020B0604020202020204" pitchFamily="34" charset="0"/>
                <a:cs typeface="Arial" panose="020B0604020202020204" pitchFamily="34" charset="0"/>
              </a:rPr>
              <a:t>Jones Vector</a:t>
            </a:r>
          </a:p>
        </p:txBody>
      </p:sp>
      <p:graphicFrame>
        <p:nvGraphicFramePr>
          <p:cNvPr id="32772" name="Object 4"/>
          <p:cNvGraphicFramePr>
            <a:graphicFrameLocks noChangeAspect="1"/>
          </p:cNvGraphicFramePr>
          <p:nvPr/>
        </p:nvGraphicFramePr>
        <p:xfrm>
          <a:off x="2820832" y="5341252"/>
          <a:ext cx="3317332" cy="1116248"/>
        </p:xfrm>
        <a:graphic>
          <a:graphicData uri="http://schemas.openxmlformats.org/presentationml/2006/ole">
            <mc:AlternateContent xmlns:mc="http://schemas.openxmlformats.org/markup-compatibility/2006">
              <mc:Choice xmlns:v="urn:schemas-microsoft-com:vml" Requires="v">
                <p:oleObj name="Equation" r:id="rId2" imgW="1358900" imgH="457200" progId="Equation.DSMT36">
                  <p:embed/>
                </p:oleObj>
              </mc:Choice>
              <mc:Fallback>
                <p:oleObj name="Equation" r:id="rId2" imgW="1358900" imgH="457200" progId="Equation.DSMT36">
                  <p:embed/>
                  <p:pic>
                    <p:nvPicPr>
                      <p:cNvPr id="3277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832" y="5341252"/>
                        <a:ext cx="3317332" cy="1116248"/>
                      </a:xfrm>
                      <a:prstGeom prst="rect">
                        <a:avLst/>
                      </a:prstGeom>
                      <a:solidFill>
                        <a:schemeClr val="bg1"/>
                      </a:solidFill>
                      <a:ln w="38100">
                        <a:solidFill>
                          <a:srgbClr val="FFFF00"/>
                        </a:solidFill>
                        <a:miter lim="800000"/>
                        <a:headEnd/>
                        <a:tailEnd/>
                      </a:ln>
                      <a:effectLst/>
                    </p:spPr>
                  </p:pic>
                </p:oleObj>
              </mc:Fallback>
            </mc:AlternateContent>
          </a:graphicData>
        </a:graphic>
      </p:graphicFrame>
      <p:graphicFrame>
        <p:nvGraphicFramePr>
          <p:cNvPr id="32773" name="Object 5"/>
          <p:cNvGraphicFramePr>
            <a:graphicFrameLocks noChangeAspect="1"/>
          </p:cNvGraphicFramePr>
          <p:nvPr/>
        </p:nvGraphicFramePr>
        <p:xfrm>
          <a:off x="7170454" y="3101975"/>
          <a:ext cx="2557462" cy="1331913"/>
        </p:xfrm>
        <a:graphic>
          <a:graphicData uri="http://schemas.openxmlformats.org/presentationml/2006/ole">
            <mc:AlternateContent xmlns:mc="http://schemas.openxmlformats.org/markup-compatibility/2006">
              <mc:Choice xmlns:v="urn:schemas-microsoft-com:vml" Requires="v">
                <p:oleObj name="Equation" r:id="rId4" imgW="927000" imgH="482400" progId="Equation.DSMT4">
                  <p:embed/>
                </p:oleObj>
              </mc:Choice>
              <mc:Fallback>
                <p:oleObj name="Equation" r:id="rId4" imgW="927000" imgH="482400" progId="Equation.DSMT4">
                  <p:embed/>
                  <p:pic>
                    <p:nvPicPr>
                      <p:cNvPr id="32773" name="Object 5"/>
                      <p:cNvPicPr>
                        <a:picLocks noChangeAspect="1" noChangeArrowheads="1"/>
                      </p:cNvPicPr>
                      <p:nvPr/>
                    </p:nvPicPr>
                    <p:blipFill>
                      <a:blip r:embed="rId5"/>
                      <a:srcRect/>
                      <a:stretch>
                        <a:fillRect/>
                      </a:stretch>
                    </p:blipFill>
                    <p:spPr bwMode="auto">
                      <a:xfrm>
                        <a:off x="7170454" y="3101975"/>
                        <a:ext cx="2557462"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9"/>
          <p:cNvGraphicFramePr>
            <a:graphicFrameLocks noGrp="1" noChangeAspect="1"/>
          </p:cNvGraphicFramePr>
          <p:nvPr>
            <p:ph idx="1"/>
          </p:nvPr>
        </p:nvGraphicFramePr>
        <p:xfrm>
          <a:off x="7248525" y="1412875"/>
          <a:ext cx="1584325" cy="1254125"/>
        </p:xfrm>
        <a:graphic>
          <a:graphicData uri="http://schemas.openxmlformats.org/presentationml/2006/ole">
            <mc:AlternateContent xmlns:mc="http://schemas.openxmlformats.org/markup-compatibility/2006">
              <mc:Choice xmlns:v="urn:schemas-microsoft-com:vml" Requires="v">
                <p:oleObj name="Equation" r:id="rId6" imgW="609480" imgH="482400" progId="Equation.DSMT4">
                  <p:embed/>
                </p:oleObj>
              </mc:Choice>
              <mc:Fallback>
                <p:oleObj name="Equation" r:id="rId6" imgW="609480" imgH="482400" progId="Equation.DSMT4">
                  <p:embed/>
                  <p:pic>
                    <p:nvPicPr>
                      <p:cNvPr id="32774" name="Object 9"/>
                      <p:cNvPicPr>
                        <a:picLocks noChangeAspect="1" noChangeArrowheads="1"/>
                      </p:cNvPicPr>
                      <p:nvPr/>
                    </p:nvPicPr>
                    <p:blipFill>
                      <a:blip r:embed="rId7"/>
                      <a:srcRect/>
                      <a:stretch>
                        <a:fillRect/>
                      </a:stretch>
                    </p:blipFill>
                    <p:spPr bwMode="auto">
                      <a:xfrm>
                        <a:off x="7248525" y="1412875"/>
                        <a:ext cx="1584325"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0826" name="Rectangle 10"/>
          <p:cNvSpPr>
            <a:spLocks noChangeArrowheads="1"/>
          </p:cNvSpPr>
          <p:nvPr/>
        </p:nvSpPr>
        <p:spPr bwMode="auto">
          <a:xfrm>
            <a:off x="1776413" y="1484314"/>
            <a:ext cx="52562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400" b="1" dirty="0">
                <a:latin typeface="Times New Roman" pitchFamily="18" charset="0"/>
              </a:rPr>
              <a:t>A 2-dimensional  vector containing </a:t>
            </a:r>
          </a:p>
          <a:p>
            <a:pPr eaLnBrk="1" hangingPunct="1">
              <a:defRPr/>
            </a:pPr>
            <a:r>
              <a:rPr lang="en-US" altLang="zh-CN" sz="2400" b="1" dirty="0">
                <a:latin typeface="Times New Roman" pitchFamily="18" charset="0"/>
              </a:rPr>
              <a:t>the two complex x- and y-amplitudes:</a:t>
            </a:r>
          </a:p>
        </p:txBody>
      </p:sp>
      <p:sp>
        <p:nvSpPr>
          <p:cNvPr id="930827" name="Rectangle 11"/>
          <p:cNvSpPr>
            <a:spLocks noChangeArrowheads="1"/>
          </p:cNvSpPr>
          <p:nvPr/>
        </p:nvSpPr>
        <p:spPr bwMode="auto">
          <a:xfrm>
            <a:off x="1776414" y="3284539"/>
            <a:ext cx="50752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2400" b="1" dirty="0">
                <a:latin typeface="Times New Roman" pitchFamily="18" charset="0"/>
              </a:rPr>
              <a:t>For many purposes, we only care about the</a:t>
            </a:r>
            <a:r>
              <a:rPr lang="en-US" altLang="zh-CN" sz="2400" b="1" dirty="0">
                <a:solidFill>
                  <a:srgbClr val="FF0000"/>
                </a:solidFill>
                <a:latin typeface="Times New Roman" pitchFamily="18" charset="0"/>
              </a:rPr>
              <a:t> relative </a:t>
            </a:r>
            <a:r>
              <a:rPr lang="en-US" altLang="zh-CN" sz="2400" b="1" dirty="0">
                <a:latin typeface="Times New Roman" pitchFamily="18" charset="0"/>
              </a:rPr>
              <a:t>values:</a:t>
            </a:r>
          </a:p>
        </p:txBody>
      </p:sp>
      <p:sp>
        <p:nvSpPr>
          <p:cNvPr id="930828" name="Rectangle 12"/>
          <p:cNvSpPr>
            <a:spLocks noChangeArrowheads="1"/>
          </p:cNvSpPr>
          <p:nvPr/>
        </p:nvSpPr>
        <p:spPr bwMode="auto">
          <a:xfrm>
            <a:off x="1776413" y="4667784"/>
            <a:ext cx="49968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solidFill>
                  <a:srgbClr val="FF0000"/>
                </a:solidFill>
                <a:latin typeface="Arial" charset="0"/>
              </a:rPr>
              <a:t>Arbitrary linear polarization:</a:t>
            </a:r>
          </a:p>
        </p:txBody>
      </p:sp>
      <p:sp>
        <p:nvSpPr>
          <p:cNvPr id="12" name="Line 24"/>
          <p:cNvSpPr>
            <a:spLocks noChangeShapeType="1"/>
          </p:cNvSpPr>
          <p:nvPr/>
        </p:nvSpPr>
        <p:spPr bwMode="auto">
          <a:xfrm>
            <a:off x="0" y="10348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7970" y="2454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906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2" descr="http://jpk.hrbust.edu.cn/em/Em/Circ/Circ.files/circ9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2913063"/>
            <a:ext cx="3829050" cy="38290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931842" name="Rectangle 2"/>
          <p:cNvSpPr>
            <a:spLocks noGrp="1" noChangeArrowheads="1"/>
          </p:cNvSpPr>
          <p:nvPr>
            <p:ph type="title"/>
          </p:nvPr>
        </p:nvSpPr>
        <p:spPr>
          <a:xfrm>
            <a:off x="1310186" y="152400"/>
            <a:ext cx="9457898" cy="838200"/>
          </a:xfrm>
        </p:spPr>
        <p:txBody>
          <a:bodyPr>
            <a:noAutofit/>
          </a:bodyPr>
          <a:lstStyle/>
          <a:p>
            <a:pPr algn="l" eaLnBrk="1" hangingPunct="1">
              <a:defRPr/>
            </a:pPr>
            <a:r>
              <a:rPr lang="en-US" altLang="zh-CN" sz="4000" b="1" dirty="0">
                <a:solidFill>
                  <a:srgbClr val="FF0000"/>
                </a:solidFill>
                <a:latin typeface="Arial" panose="020B0604020202020204" pitchFamily="34" charset="0"/>
                <a:cs typeface="Arial" panose="020B0604020202020204" pitchFamily="34" charset="0"/>
              </a:rPr>
              <a:t>Left Circular (or Helical) Polarization</a:t>
            </a:r>
          </a:p>
        </p:txBody>
      </p:sp>
      <p:graphicFrame>
        <p:nvGraphicFramePr>
          <p:cNvPr id="33796" name="Object 3"/>
          <p:cNvGraphicFramePr>
            <a:graphicFrameLocks noChangeAspect="1"/>
          </p:cNvGraphicFramePr>
          <p:nvPr/>
        </p:nvGraphicFramePr>
        <p:xfrm>
          <a:off x="1494240" y="1355134"/>
          <a:ext cx="9635320" cy="1251162"/>
        </p:xfrm>
        <a:graphic>
          <a:graphicData uri="http://schemas.openxmlformats.org/presentationml/2006/ole">
            <mc:AlternateContent xmlns:mc="http://schemas.openxmlformats.org/markup-compatibility/2006">
              <mc:Choice xmlns:v="urn:schemas-microsoft-com:vml" Requires="v">
                <p:oleObj name="Equation" r:id="rId3" imgW="3632040" imgH="482400" progId="Equation.DSMT4">
                  <p:embed/>
                </p:oleObj>
              </mc:Choice>
              <mc:Fallback>
                <p:oleObj name="Equation" r:id="rId3" imgW="3632040" imgH="482400" progId="Equation.DSMT4">
                  <p:embed/>
                  <p:pic>
                    <p:nvPicPr>
                      <p:cNvPr id="33796" name="Object 3"/>
                      <p:cNvPicPr>
                        <a:picLocks noChangeAspect="1" noChangeArrowheads="1"/>
                      </p:cNvPicPr>
                      <p:nvPr/>
                    </p:nvPicPr>
                    <p:blipFill>
                      <a:blip r:embed="rId4"/>
                      <a:srcRect/>
                      <a:stretch>
                        <a:fillRect/>
                      </a:stretch>
                    </p:blipFill>
                    <p:spPr bwMode="auto">
                      <a:xfrm>
                        <a:off x="1494240" y="1355134"/>
                        <a:ext cx="9635320" cy="1251162"/>
                      </a:xfrm>
                      <a:prstGeom prst="rect">
                        <a:avLst/>
                      </a:prstGeom>
                      <a:noFill/>
                      <a:ln>
                        <a:noFill/>
                      </a:ln>
                      <a:effectLst/>
                    </p:spPr>
                  </p:pic>
                </p:oleObj>
              </mc:Fallback>
            </mc:AlternateContent>
          </a:graphicData>
        </a:graphic>
      </p:graphicFrame>
      <p:sp>
        <p:nvSpPr>
          <p:cNvPr id="931844" name="Text Box 4"/>
          <p:cNvSpPr txBox="1">
            <a:spLocks noChangeArrowheads="1"/>
          </p:cNvSpPr>
          <p:nvPr/>
        </p:nvSpPr>
        <p:spPr bwMode="auto">
          <a:xfrm>
            <a:off x="6926048" y="3108847"/>
            <a:ext cx="459266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3525" indent="-263525">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25000"/>
              </a:lnSpc>
              <a:spcBef>
                <a:spcPct val="20000"/>
              </a:spcBef>
              <a:buClr>
                <a:srgbClr val="FF6699"/>
              </a:buClr>
              <a:buFont typeface="Wingdings" pitchFamily="2" charset="2"/>
              <a:buChar char="Ø"/>
              <a:defRPr/>
            </a:pPr>
            <a:r>
              <a:rPr lang="en-US" altLang="zh-CN" sz="2400" b="1" dirty="0"/>
              <a:t>x- and y- components are always 90°out of phase. </a:t>
            </a:r>
          </a:p>
          <a:p>
            <a:pPr eaLnBrk="1" hangingPunct="1">
              <a:lnSpc>
                <a:spcPct val="125000"/>
              </a:lnSpc>
              <a:buClr>
                <a:srgbClr val="FF6699"/>
              </a:buClr>
              <a:buFont typeface="Wingdings" pitchFamily="2" charset="2"/>
              <a:buChar char="Ø"/>
              <a:defRPr/>
            </a:pPr>
            <a:r>
              <a:rPr lang="en-US" altLang="zh-CN" sz="2400" b="1" dirty="0"/>
              <a:t>The E-field </a:t>
            </a:r>
            <a:r>
              <a:rPr lang="en-US" altLang="zh-CN" sz="2400" b="1" i="1" u="sng" dirty="0"/>
              <a:t>rotates</a:t>
            </a:r>
            <a:r>
              <a:rPr lang="en-US" altLang="zh-CN" sz="2400" b="1" dirty="0"/>
              <a:t> counterclockwise around the  k-vector (</a:t>
            </a:r>
            <a:r>
              <a:rPr lang="en-US" altLang="zh-CN" sz="2400" b="1" i="1" dirty="0">
                <a:solidFill>
                  <a:srgbClr val="FF0000"/>
                </a:solidFill>
              </a:rPr>
              <a:t>looking back at the source</a:t>
            </a:r>
            <a:r>
              <a:rPr lang="en-US" altLang="zh-CN" sz="2400" b="1" dirty="0"/>
              <a:t>).</a:t>
            </a:r>
          </a:p>
        </p:txBody>
      </p:sp>
      <p:pic>
        <p:nvPicPr>
          <p:cNvPr id="86021" name="Picture 5" descr="Hecht08-3"/>
          <p:cNvPicPr>
            <a:picLocks noChangeAspect="1" noChangeArrowheads="1"/>
          </p:cNvPicPr>
          <p:nvPr/>
        </p:nvPicPr>
        <p:blipFill>
          <a:blip r:embed="rId5">
            <a:lum bright="-42000" contrast="54000"/>
            <a:extLst>
              <a:ext uri="{28A0092B-C50C-407E-A947-70E740481C1C}">
                <a14:useLocalDpi xmlns:a14="http://schemas.microsoft.com/office/drawing/2010/main" val="0"/>
              </a:ext>
            </a:extLst>
          </a:blip>
          <a:srcRect/>
          <a:stretch>
            <a:fillRect/>
          </a:stretch>
        </p:blipFill>
        <p:spPr bwMode="auto">
          <a:xfrm>
            <a:off x="1895842" y="2909827"/>
            <a:ext cx="3810000"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24"/>
          <p:cNvSpPr>
            <a:spLocks noChangeShapeType="1"/>
          </p:cNvSpPr>
          <p:nvPr/>
        </p:nvSpPr>
        <p:spPr bwMode="auto">
          <a:xfrm>
            <a:off x="0" y="1034838"/>
            <a:ext cx="12192000" cy="7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7970" y="24548"/>
            <a:ext cx="9874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2137175" y="3759884"/>
            <a:ext cx="187166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1600" b="1" dirty="0">
                <a:latin typeface="Arial" charset="0"/>
              </a:rPr>
              <a:t>E-field variation over time and space</a:t>
            </a:r>
          </a:p>
        </p:txBody>
      </p:sp>
      <p:sp>
        <p:nvSpPr>
          <p:cNvPr id="12" name="Text Box 13"/>
          <p:cNvSpPr txBox="1">
            <a:spLocks noChangeArrowheads="1"/>
          </p:cNvSpPr>
          <p:nvPr/>
        </p:nvSpPr>
        <p:spPr bwMode="auto">
          <a:xfrm>
            <a:off x="4008838" y="5432205"/>
            <a:ext cx="1280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2000" b="1" i="1" dirty="0" err="1">
                <a:latin typeface="Times New Roman" pitchFamily="18" charset="0"/>
                <a:cs typeface="Times New Roman" pitchFamily="18" charset="0"/>
              </a:rPr>
              <a:t>kz-</a:t>
            </a:r>
            <a:r>
              <a:rPr lang="en-US" altLang="zh-CN" sz="2000" b="1" i="1" dirty="0" err="1">
                <a:latin typeface="Symbol" pitchFamily="18" charset="2"/>
                <a:cs typeface="Times New Roman" pitchFamily="18" charset="0"/>
              </a:rPr>
              <a:t>w</a:t>
            </a:r>
            <a:r>
              <a:rPr lang="en-US" altLang="zh-CN" sz="2000" b="1" i="1" dirty="0" err="1">
                <a:latin typeface="Times New Roman" pitchFamily="18" charset="0"/>
                <a:cs typeface="Times New Roman" pitchFamily="18" charset="0"/>
              </a:rPr>
              <a:t>t</a:t>
            </a:r>
            <a:r>
              <a:rPr lang="en-US" altLang="zh-CN" sz="2000" b="1" i="1" dirty="0">
                <a:latin typeface="Times New Roman" pitchFamily="18" charset="0"/>
                <a:cs typeface="Times New Roman" pitchFamily="18" charset="0"/>
              </a:rPr>
              <a:t> = 0°</a:t>
            </a:r>
          </a:p>
        </p:txBody>
      </p:sp>
      <p:sp>
        <p:nvSpPr>
          <p:cNvPr id="13" name="Line 14"/>
          <p:cNvSpPr>
            <a:spLocks noChangeShapeType="1"/>
          </p:cNvSpPr>
          <p:nvPr/>
        </p:nvSpPr>
        <p:spPr bwMode="auto">
          <a:xfrm flipV="1">
            <a:off x="5289733" y="4907186"/>
            <a:ext cx="257613" cy="4973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41832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3070</TotalTime>
  <Words>3779</Words>
  <Application>Microsoft Office PowerPoint</Application>
  <PresentationFormat>宽屏</PresentationFormat>
  <Paragraphs>458</Paragraphs>
  <Slides>113</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113</vt:i4>
      </vt:variant>
    </vt:vector>
  </HeadingPairs>
  <TitlesOfParts>
    <vt:vector size="129" baseType="lpstr">
      <vt:lpstr>等线</vt:lpstr>
      <vt:lpstr>等线 Light</vt:lpstr>
      <vt:lpstr>华文楷体</vt:lpstr>
      <vt:lpstr>楷体_GB2312</vt:lpstr>
      <vt:lpstr>宋体</vt:lpstr>
      <vt:lpstr>Arial</vt:lpstr>
      <vt:lpstr>Cambria Math</vt:lpstr>
      <vt:lpstr>Symbol</vt:lpstr>
      <vt:lpstr>Tahoma</vt:lpstr>
      <vt:lpstr>Times</vt:lpstr>
      <vt:lpstr>Times New Roman</vt:lpstr>
      <vt:lpstr>Wingdings</vt:lpstr>
      <vt:lpstr>Office 主题​​</vt:lpstr>
      <vt:lpstr>Equation.DSMT4</vt:lpstr>
      <vt:lpstr>Equation</vt:lpstr>
      <vt:lpstr>Equation.3</vt:lpstr>
      <vt:lpstr>PowerPoint 演示文稿</vt:lpstr>
      <vt:lpstr>波动光学的建立</vt:lpstr>
      <vt:lpstr>PowerPoint 演示文稿</vt:lpstr>
      <vt:lpstr>光波长的范围</vt:lpstr>
      <vt:lpstr> 光波场</vt:lpstr>
      <vt:lpstr>Wave</vt:lpstr>
      <vt:lpstr>Waves: Non-Localisation</vt:lpstr>
      <vt:lpstr>PowerPoint 演示文稿</vt:lpstr>
      <vt:lpstr>PowerPoint 演示文稿</vt:lpstr>
      <vt:lpstr>PowerPoint 演示文稿</vt:lpstr>
      <vt:lpstr>PowerPoint 演示文稿</vt:lpstr>
      <vt:lpstr>Common 2nd order derivative in physics</vt:lpstr>
      <vt:lpstr>PowerPoint 演示文稿</vt:lpstr>
      <vt:lpstr>光的电磁理论</vt:lpstr>
      <vt:lpstr>光的电磁理论</vt:lpstr>
      <vt:lpstr>PowerPoint 演示文稿</vt:lpstr>
      <vt:lpstr>PowerPoint 演示文稿</vt:lpstr>
      <vt:lpstr>The Complex Representation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波的周期性</vt:lpstr>
      <vt:lpstr>PowerPoint 演示文稿</vt:lpstr>
      <vt:lpstr>简谐波的数学描述</vt:lpstr>
      <vt:lpstr>PowerPoint 演示文稿</vt:lpstr>
      <vt:lpstr>光波是电磁波（矢量波） </vt:lpstr>
      <vt:lpstr>PowerPoint 演示文稿</vt:lpstr>
      <vt:lpstr>PowerPoint 演示文稿</vt:lpstr>
      <vt:lpstr>光通量与光强</vt:lpstr>
      <vt:lpstr>PowerPoint 演示文稿</vt:lpstr>
      <vt:lpstr>光的传播</vt:lpstr>
      <vt:lpstr>PowerPoint 演示文稿</vt:lpstr>
      <vt:lpstr>1.2 定态光波 </vt:lpstr>
      <vt:lpstr>PowerPoint 演示文稿</vt:lpstr>
      <vt:lpstr>PowerPoint 演示文稿</vt:lpstr>
      <vt:lpstr>2．定态光波的描述</vt:lpstr>
      <vt:lpstr>PowerPoint 演示文稿</vt:lpstr>
      <vt:lpstr>3．定态光波按波面分类 </vt:lpstr>
      <vt:lpstr>（1）平面波：波面是平面 </vt:lpstr>
      <vt:lpstr>PowerPoint 演示文稿</vt:lpstr>
      <vt:lpstr>波矢的方向角表示 </vt:lpstr>
      <vt:lpstr>PowerPoint 演示文稿</vt:lpstr>
      <vt:lpstr>PowerPoint 演示文稿</vt:lpstr>
      <vt:lpstr>PowerPoint 演示文稿</vt:lpstr>
      <vt:lpstr>PowerPoint 演示文稿</vt:lpstr>
      <vt:lpstr>Plane wave</vt:lpstr>
      <vt:lpstr>（2）球面波：波面是球面 </vt:lpstr>
      <vt:lpstr>PowerPoint 演示文稿</vt:lpstr>
      <vt:lpstr>PowerPoint 演示文稿</vt:lpstr>
      <vt:lpstr>PowerPoint 演示文稿</vt:lpstr>
      <vt:lpstr>PowerPoint 演示文稿</vt:lpstr>
      <vt:lpstr>PowerPoint 演示文稿</vt:lpstr>
      <vt:lpstr>PowerPoint 演示文稿</vt:lpstr>
      <vt:lpstr>（0，0，z0）发出的球面波在（x，y，0）平面的振动为 </vt:lpstr>
      <vt:lpstr>PowerPoint 演示文稿</vt:lpstr>
      <vt:lpstr>PowerPoint 演示文稿</vt:lpstr>
      <vt:lpstr>PowerPoint 演示文稿</vt:lpstr>
      <vt:lpstr>4．光波的复振幅描述 </vt:lpstr>
      <vt:lpstr>PowerPoint 演示文稿</vt:lpstr>
      <vt:lpstr>PowerPoint 演示文稿</vt:lpstr>
      <vt:lpstr>四．有关光波的几个概念 </vt:lpstr>
      <vt:lpstr>PowerPoint 演示文稿</vt:lpstr>
      <vt:lpstr>PowerPoint 演示文稿</vt:lpstr>
      <vt:lpstr>PowerPoint 演示文稿</vt:lpstr>
      <vt:lpstr>5.波线</vt:lpstr>
      <vt:lpstr>6．远场条件、近轴条件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Higher order modes</vt:lpstr>
      <vt:lpstr>PowerPoint 演示文稿</vt:lpstr>
      <vt:lpstr>PowerPoint 演示文稿</vt:lpstr>
      <vt:lpstr>PowerPoint 演示文稿</vt:lpstr>
      <vt:lpstr>惠更斯原理</vt:lpstr>
      <vt:lpstr>PowerPoint 演示文稿</vt:lpstr>
      <vt:lpstr>惠更斯原理</vt:lpstr>
      <vt:lpstr>PowerPoint 演示文稿</vt:lpstr>
      <vt:lpstr>In the Lecture Previous</vt:lpstr>
      <vt:lpstr>PowerPoint 演示文稿</vt:lpstr>
      <vt:lpstr>PowerPoint 演示文稿</vt:lpstr>
      <vt:lpstr>Composition of Vibration / Lissajous Figure </vt:lpstr>
      <vt:lpstr>PowerPoint 演示文稿</vt:lpstr>
      <vt:lpstr>Linear Polarization with angular </vt:lpstr>
      <vt:lpstr>Jones Vector</vt:lpstr>
      <vt:lpstr>Left Circular (or Helical) Polarization</vt:lpstr>
      <vt:lpstr>Right Circular (or Helical) Polarization</vt:lpstr>
      <vt:lpstr>Left and Right Handness</vt:lpstr>
      <vt:lpstr>Left and Right Handedness</vt:lpstr>
      <vt:lpstr>Elliptical Polarization</vt:lpstr>
      <vt:lpstr>JV for Circular and Elliptical Polarizations</vt:lpstr>
      <vt:lpstr>Electric field of elliptical polarization</vt:lpstr>
      <vt:lpstr>PowerPoint 演示文稿</vt:lpstr>
      <vt:lpstr>PowerPoint 演示文稿</vt:lpstr>
      <vt:lpstr>Stokes vector of parameter</vt:lpstr>
      <vt:lpstr>Stokes vector of parameter</vt:lpstr>
      <vt:lpstr>Poincaré sphere or representation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    学</dc:title>
  <dc:creator>Zhibo Liu</dc:creator>
  <cp:lastModifiedBy>liu zhibo</cp:lastModifiedBy>
  <cp:revision>113</cp:revision>
  <dcterms:created xsi:type="dcterms:W3CDTF">2020-08-21T06:25:00Z</dcterms:created>
  <dcterms:modified xsi:type="dcterms:W3CDTF">2022-09-30T06:16:00Z</dcterms:modified>
</cp:coreProperties>
</file>